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19" r:id="rId2"/>
    <p:sldId id="318" r:id="rId3"/>
    <p:sldId id="327" r:id="rId4"/>
    <p:sldId id="330" r:id="rId5"/>
    <p:sldId id="329" r:id="rId6"/>
    <p:sldId id="328" r:id="rId7"/>
    <p:sldId id="332" r:id="rId8"/>
    <p:sldId id="348" r:id="rId9"/>
    <p:sldId id="335" r:id="rId10"/>
    <p:sldId id="349" r:id="rId11"/>
    <p:sldId id="350" r:id="rId12"/>
    <p:sldId id="351" r:id="rId13"/>
    <p:sldId id="352" r:id="rId14"/>
    <p:sldId id="340" r:id="rId15"/>
    <p:sldId id="333" r:id="rId16"/>
    <p:sldId id="353" r:id="rId17"/>
    <p:sldId id="354" r:id="rId18"/>
    <p:sldId id="355" r:id="rId19"/>
    <p:sldId id="356" r:id="rId20"/>
    <p:sldId id="357" r:id="rId21"/>
    <p:sldId id="358" r:id="rId22"/>
    <p:sldId id="320" r:id="rId23"/>
    <p:sldId id="359" r:id="rId24"/>
    <p:sldId id="322" r:id="rId25"/>
    <p:sldId id="321" r:id="rId26"/>
    <p:sldId id="361" r:id="rId27"/>
    <p:sldId id="360" r:id="rId28"/>
    <p:sldId id="362" r:id="rId29"/>
    <p:sldId id="324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F1F5BD"/>
    <a:srgbClr val="73ABDF"/>
    <a:srgbClr val="61DD3F"/>
    <a:srgbClr val="B5EFB8"/>
    <a:srgbClr val="EDE481"/>
    <a:srgbClr val="EDE4D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94" autoAdjust="0"/>
    <p:restoredTop sz="94660"/>
  </p:normalViewPr>
  <p:slideViewPr>
    <p:cSldViewPr>
      <p:cViewPr>
        <p:scale>
          <a:sx n="50" d="100"/>
          <a:sy n="50" d="100"/>
        </p:scale>
        <p:origin x="-906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85B99-97C9-4037-B73B-75435AFC1871}" type="datetimeFigureOut">
              <a:rPr lang="es-ES" smtClean="0"/>
              <a:pPr/>
              <a:t>14/07/2010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928922-9185-43F8-A268-0875F8D31BBD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7/14/2010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7/14/2010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7/14/2010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7/14/2010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7/14/2010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7/14/2010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7/14/2010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7/14/2010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7/14/2010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7/14/2010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7/14/2010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2CE08-B512-4FE2-BD4C-3E510A0C8E91}" type="datetimeFigureOut">
              <a:rPr lang="en-US" smtClean="0"/>
              <a:pPr/>
              <a:t>7/14/2010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6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9.png"/><Relationship Id="rId18" Type="http://schemas.openxmlformats.org/officeDocument/2006/relationships/image" Target="../media/image38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10.png"/><Relationship Id="rId7" Type="http://schemas.openxmlformats.org/officeDocument/2006/relationships/image" Target="../media/image37.png"/><Relationship Id="rId12" Type="http://schemas.openxmlformats.org/officeDocument/2006/relationships/image" Target="../media/image1.png"/><Relationship Id="rId17" Type="http://schemas.openxmlformats.org/officeDocument/2006/relationships/image" Target="../media/image32.png"/><Relationship Id="rId2" Type="http://schemas.openxmlformats.org/officeDocument/2006/relationships/audio" Target="../media/audio11.wav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audio" Target="../media/audio10.wav"/><Relationship Id="rId6" Type="http://schemas.openxmlformats.org/officeDocument/2006/relationships/image" Target="../media/image6.png"/><Relationship Id="rId11" Type="http://schemas.openxmlformats.org/officeDocument/2006/relationships/image" Target="../media/image22.png"/><Relationship Id="rId5" Type="http://schemas.openxmlformats.org/officeDocument/2006/relationships/image" Target="../media/image23.png"/><Relationship Id="rId15" Type="http://schemas.openxmlformats.org/officeDocument/2006/relationships/image" Target="../media/image30.png"/><Relationship Id="rId10" Type="http://schemas.openxmlformats.org/officeDocument/2006/relationships/image" Target="../media/image28.png"/><Relationship Id="rId19" Type="http://schemas.openxmlformats.org/officeDocument/2006/relationships/image" Target="../media/image34.png"/><Relationship Id="rId4" Type="http://schemas.openxmlformats.org/officeDocument/2006/relationships/image" Target="../media/image5.png"/><Relationship Id="rId9" Type="http://schemas.openxmlformats.org/officeDocument/2006/relationships/image" Target="../media/image15.png"/><Relationship Id="rId1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9.png"/><Relationship Id="rId18" Type="http://schemas.openxmlformats.org/officeDocument/2006/relationships/image" Target="../media/image38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10.png"/><Relationship Id="rId7" Type="http://schemas.openxmlformats.org/officeDocument/2006/relationships/image" Target="../media/image39.png"/><Relationship Id="rId12" Type="http://schemas.openxmlformats.org/officeDocument/2006/relationships/image" Target="../media/image1.png"/><Relationship Id="rId17" Type="http://schemas.openxmlformats.org/officeDocument/2006/relationships/image" Target="../media/image32.png"/><Relationship Id="rId2" Type="http://schemas.openxmlformats.org/officeDocument/2006/relationships/audio" Target="../media/audio12.wav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audio" Target="../media/audio10.wav"/><Relationship Id="rId6" Type="http://schemas.openxmlformats.org/officeDocument/2006/relationships/image" Target="../media/image6.png"/><Relationship Id="rId11" Type="http://schemas.openxmlformats.org/officeDocument/2006/relationships/image" Target="../media/image22.png"/><Relationship Id="rId5" Type="http://schemas.openxmlformats.org/officeDocument/2006/relationships/image" Target="../media/image23.png"/><Relationship Id="rId15" Type="http://schemas.openxmlformats.org/officeDocument/2006/relationships/image" Target="../media/image30.png"/><Relationship Id="rId10" Type="http://schemas.openxmlformats.org/officeDocument/2006/relationships/image" Target="../media/image28.png"/><Relationship Id="rId19" Type="http://schemas.openxmlformats.org/officeDocument/2006/relationships/image" Target="../media/image34.png"/><Relationship Id="rId4" Type="http://schemas.openxmlformats.org/officeDocument/2006/relationships/image" Target="../media/image5.png"/><Relationship Id="rId9" Type="http://schemas.openxmlformats.org/officeDocument/2006/relationships/image" Target="../media/image40.png"/><Relationship Id="rId1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7.png"/><Relationship Id="rId1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20.png"/><Relationship Id="rId12" Type="http://schemas.openxmlformats.org/officeDocument/2006/relationships/image" Target="../media/image29.png"/><Relationship Id="rId17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1.png"/><Relationship Id="rId1" Type="http://schemas.openxmlformats.org/officeDocument/2006/relationships/audio" Target="../media/audio13.wav"/><Relationship Id="rId6" Type="http://schemas.openxmlformats.org/officeDocument/2006/relationships/image" Target="../media/image6.png"/><Relationship Id="rId11" Type="http://schemas.openxmlformats.org/officeDocument/2006/relationships/image" Target="../media/image1.png"/><Relationship Id="rId5" Type="http://schemas.openxmlformats.org/officeDocument/2006/relationships/image" Target="../media/image23.png"/><Relationship Id="rId15" Type="http://schemas.openxmlformats.org/officeDocument/2006/relationships/image" Target="../media/image32.png"/><Relationship Id="rId10" Type="http://schemas.openxmlformats.org/officeDocument/2006/relationships/image" Target="../media/image28.png"/><Relationship Id="rId4" Type="http://schemas.openxmlformats.org/officeDocument/2006/relationships/image" Target="../media/image36.png"/><Relationship Id="rId9" Type="http://schemas.openxmlformats.org/officeDocument/2006/relationships/image" Target="../media/image22.png"/><Relationship Id="rId1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7.png"/><Relationship Id="rId1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20.png"/><Relationship Id="rId12" Type="http://schemas.openxmlformats.org/officeDocument/2006/relationships/image" Target="../media/image29.png"/><Relationship Id="rId17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1.png"/><Relationship Id="rId1" Type="http://schemas.openxmlformats.org/officeDocument/2006/relationships/audio" Target="../media/audio14.wav"/><Relationship Id="rId6" Type="http://schemas.openxmlformats.org/officeDocument/2006/relationships/image" Target="../media/image6.png"/><Relationship Id="rId11" Type="http://schemas.openxmlformats.org/officeDocument/2006/relationships/image" Target="../media/image1.png"/><Relationship Id="rId5" Type="http://schemas.openxmlformats.org/officeDocument/2006/relationships/image" Target="../media/image23.png"/><Relationship Id="rId15" Type="http://schemas.openxmlformats.org/officeDocument/2006/relationships/image" Target="../media/image32.png"/><Relationship Id="rId10" Type="http://schemas.openxmlformats.org/officeDocument/2006/relationships/image" Target="../media/image28.png"/><Relationship Id="rId4" Type="http://schemas.openxmlformats.org/officeDocument/2006/relationships/image" Target="../media/image36.png"/><Relationship Id="rId9" Type="http://schemas.openxmlformats.org/officeDocument/2006/relationships/image" Target="../media/image22.png"/><Relationship Id="rId1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7.png"/><Relationship Id="rId18" Type="http://schemas.openxmlformats.org/officeDocument/2006/relationships/image" Target="../media/image3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12" Type="http://schemas.openxmlformats.org/officeDocument/2006/relationships/image" Target="../media/image17.png"/><Relationship Id="rId17" Type="http://schemas.openxmlformats.org/officeDocument/2006/relationships/image" Target="../media/image32.png"/><Relationship Id="rId2" Type="http://schemas.openxmlformats.org/officeDocument/2006/relationships/audio" Target="file:///\\campus\dept\langctr\ril\resources\Audio\booh%20boxing.mp3" TargetMode="External"/><Relationship Id="rId16" Type="http://schemas.openxmlformats.org/officeDocument/2006/relationships/image" Target="../media/image31.png"/><Relationship Id="rId20" Type="http://schemas.openxmlformats.org/officeDocument/2006/relationships/image" Target="../media/image41.png"/><Relationship Id="rId1" Type="http://schemas.openxmlformats.org/officeDocument/2006/relationships/audio" Target="../media/audio7.wav"/><Relationship Id="rId6" Type="http://schemas.openxmlformats.org/officeDocument/2006/relationships/image" Target="../media/image20.png"/><Relationship Id="rId11" Type="http://schemas.openxmlformats.org/officeDocument/2006/relationships/image" Target="../media/image29.png"/><Relationship Id="rId5" Type="http://schemas.openxmlformats.org/officeDocument/2006/relationships/image" Target="../media/image6.png"/><Relationship Id="rId15" Type="http://schemas.openxmlformats.org/officeDocument/2006/relationships/image" Target="../media/image27.png"/><Relationship Id="rId10" Type="http://schemas.openxmlformats.org/officeDocument/2006/relationships/image" Target="../media/image1.png"/><Relationship Id="rId19" Type="http://schemas.openxmlformats.org/officeDocument/2006/relationships/image" Target="../media/image35.png"/><Relationship Id="rId4" Type="http://schemas.openxmlformats.org/officeDocument/2006/relationships/image" Target="../media/image5.png"/><Relationship Id="rId9" Type="http://schemas.openxmlformats.org/officeDocument/2006/relationships/image" Target="../media/image28.png"/><Relationship Id="rId1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8.png"/><Relationship Id="rId18" Type="http://schemas.openxmlformats.org/officeDocument/2006/relationships/image" Target="../media/image31.png"/><Relationship Id="rId3" Type="http://schemas.openxmlformats.org/officeDocument/2006/relationships/image" Target="../media/image5.png"/><Relationship Id="rId21" Type="http://schemas.openxmlformats.org/officeDocument/2006/relationships/image" Target="../media/image16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0.png"/><Relationship Id="rId20" Type="http://schemas.openxmlformats.org/officeDocument/2006/relationships/image" Target="../media/image32.png"/><Relationship Id="rId1" Type="http://schemas.openxmlformats.org/officeDocument/2006/relationships/audio" Target="file:///\\campus\dept\langctr\ril\resources\Audio\round%202%20boxing.mp3" TargetMode="External"/><Relationship Id="rId6" Type="http://schemas.openxmlformats.org/officeDocument/2006/relationships/image" Target="../media/image15.png"/><Relationship Id="rId11" Type="http://schemas.openxmlformats.org/officeDocument/2006/relationships/image" Target="../media/image43.png"/><Relationship Id="rId5" Type="http://schemas.openxmlformats.org/officeDocument/2006/relationships/image" Target="../media/image20.png"/><Relationship Id="rId15" Type="http://schemas.openxmlformats.org/officeDocument/2006/relationships/image" Target="../media/image17.png"/><Relationship Id="rId10" Type="http://schemas.openxmlformats.org/officeDocument/2006/relationships/image" Target="../media/image42.png"/><Relationship Id="rId19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23.png"/><Relationship Id="rId1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17.png"/><Relationship Id="rId18" Type="http://schemas.openxmlformats.org/officeDocument/2006/relationships/image" Target="../media/image32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10.png"/><Relationship Id="rId7" Type="http://schemas.openxmlformats.org/officeDocument/2006/relationships/image" Target="../media/image6.png"/><Relationship Id="rId12" Type="http://schemas.openxmlformats.org/officeDocument/2006/relationships/image" Target="../media/image1.png"/><Relationship Id="rId17" Type="http://schemas.openxmlformats.org/officeDocument/2006/relationships/image" Target="../media/image31.png"/><Relationship Id="rId2" Type="http://schemas.openxmlformats.org/officeDocument/2006/relationships/audio" Target="../media/audio15.wav"/><Relationship Id="rId16" Type="http://schemas.openxmlformats.org/officeDocument/2006/relationships/image" Target="../media/image7.png"/><Relationship Id="rId20" Type="http://schemas.openxmlformats.org/officeDocument/2006/relationships/image" Target="../media/image35.png"/><Relationship Id="rId1" Type="http://schemas.openxmlformats.org/officeDocument/2006/relationships/audio" Target="../media/audio7.wav"/><Relationship Id="rId6" Type="http://schemas.openxmlformats.org/officeDocument/2006/relationships/image" Target="../media/image23.png"/><Relationship Id="rId11" Type="http://schemas.openxmlformats.org/officeDocument/2006/relationships/image" Target="../media/image22.png"/><Relationship Id="rId5" Type="http://schemas.openxmlformats.org/officeDocument/2006/relationships/image" Target="../media/image36.png"/><Relationship Id="rId15" Type="http://schemas.openxmlformats.org/officeDocument/2006/relationships/image" Target="../media/image30.png"/><Relationship Id="rId10" Type="http://schemas.openxmlformats.org/officeDocument/2006/relationships/image" Target="../media/image15.png"/><Relationship Id="rId19" Type="http://schemas.openxmlformats.org/officeDocument/2006/relationships/image" Target="../media/image34.png"/><Relationship Id="rId4" Type="http://schemas.openxmlformats.org/officeDocument/2006/relationships/image" Target="../media/image5.png"/><Relationship Id="rId9" Type="http://schemas.openxmlformats.org/officeDocument/2006/relationships/image" Target="../media/image28.png"/><Relationship Id="rId1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15.png"/><Relationship Id="rId18" Type="http://schemas.openxmlformats.org/officeDocument/2006/relationships/image" Target="../media/image30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38.png"/><Relationship Id="rId7" Type="http://schemas.openxmlformats.org/officeDocument/2006/relationships/image" Target="../media/image28.png"/><Relationship Id="rId12" Type="http://schemas.openxmlformats.org/officeDocument/2006/relationships/image" Target="../media/image37.png"/><Relationship Id="rId17" Type="http://schemas.openxmlformats.org/officeDocument/2006/relationships/image" Target="../media/image7.png"/><Relationship Id="rId2" Type="http://schemas.openxmlformats.org/officeDocument/2006/relationships/audio" Target="../media/audio16.wav"/><Relationship Id="rId16" Type="http://schemas.openxmlformats.org/officeDocument/2006/relationships/image" Target="../media/image29.png"/><Relationship Id="rId20" Type="http://schemas.openxmlformats.org/officeDocument/2006/relationships/image" Target="../media/image32.png"/><Relationship Id="rId1" Type="http://schemas.openxmlformats.org/officeDocument/2006/relationships/audio" Target="../media/audio10.wav"/><Relationship Id="rId6" Type="http://schemas.openxmlformats.org/officeDocument/2006/relationships/image" Target="../media/image6.png"/><Relationship Id="rId11" Type="http://schemas.openxmlformats.org/officeDocument/2006/relationships/image" Target="../media/image20.png"/><Relationship Id="rId5" Type="http://schemas.openxmlformats.org/officeDocument/2006/relationships/image" Target="../media/image23.png"/><Relationship Id="rId15" Type="http://schemas.openxmlformats.org/officeDocument/2006/relationships/image" Target="../media/image22.png"/><Relationship Id="rId23" Type="http://schemas.openxmlformats.org/officeDocument/2006/relationships/image" Target="../media/image44.png"/><Relationship Id="rId10" Type="http://schemas.openxmlformats.org/officeDocument/2006/relationships/image" Target="../media/image4.png"/><Relationship Id="rId19" Type="http://schemas.openxmlformats.org/officeDocument/2006/relationships/image" Target="../media/image31.png"/><Relationship Id="rId4" Type="http://schemas.openxmlformats.org/officeDocument/2006/relationships/image" Target="../media/image5.png"/><Relationship Id="rId9" Type="http://schemas.openxmlformats.org/officeDocument/2006/relationships/image" Target="../media/image2.png"/><Relationship Id="rId14" Type="http://schemas.openxmlformats.org/officeDocument/2006/relationships/image" Target="../media/image12.png"/><Relationship Id="rId22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15.png"/><Relationship Id="rId18" Type="http://schemas.openxmlformats.org/officeDocument/2006/relationships/image" Target="../media/image30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38.png"/><Relationship Id="rId7" Type="http://schemas.openxmlformats.org/officeDocument/2006/relationships/image" Target="../media/image6.png"/><Relationship Id="rId12" Type="http://schemas.openxmlformats.org/officeDocument/2006/relationships/image" Target="../media/image20.png"/><Relationship Id="rId17" Type="http://schemas.openxmlformats.org/officeDocument/2006/relationships/image" Target="../media/image7.png"/><Relationship Id="rId2" Type="http://schemas.openxmlformats.org/officeDocument/2006/relationships/audio" Target="../media/audio17.wav"/><Relationship Id="rId16" Type="http://schemas.openxmlformats.org/officeDocument/2006/relationships/image" Target="../media/image29.png"/><Relationship Id="rId20" Type="http://schemas.openxmlformats.org/officeDocument/2006/relationships/image" Target="../media/image32.png"/><Relationship Id="rId1" Type="http://schemas.openxmlformats.org/officeDocument/2006/relationships/audio" Target="../media/audio10.wav"/><Relationship Id="rId6" Type="http://schemas.openxmlformats.org/officeDocument/2006/relationships/image" Target="../media/image23.png"/><Relationship Id="rId11" Type="http://schemas.openxmlformats.org/officeDocument/2006/relationships/image" Target="../media/image4.png"/><Relationship Id="rId5" Type="http://schemas.openxmlformats.org/officeDocument/2006/relationships/image" Target="../media/image36.png"/><Relationship Id="rId15" Type="http://schemas.openxmlformats.org/officeDocument/2006/relationships/image" Target="../media/image22.png"/><Relationship Id="rId23" Type="http://schemas.openxmlformats.org/officeDocument/2006/relationships/image" Target="../media/image10.png"/><Relationship Id="rId10" Type="http://schemas.openxmlformats.org/officeDocument/2006/relationships/image" Target="../media/image2.png"/><Relationship Id="rId19" Type="http://schemas.openxmlformats.org/officeDocument/2006/relationships/image" Target="../media/image31.png"/><Relationship Id="rId4" Type="http://schemas.openxmlformats.org/officeDocument/2006/relationships/image" Target="../media/image5.png"/><Relationship Id="rId9" Type="http://schemas.openxmlformats.org/officeDocument/2006/relationships/image" Target="../media/image1.png"/><Relationship Id="rId14" Type="http://schemas.openxmlformats.org/officeDocument/2006/relationships/image" Target="../media/image12.png"/><Relationship Id="rId22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7.png"/><Relationship Id="rId1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20.png"/><Relationship Id="rId12" Type="http://schemas.openxmlformats.org/officeDocument/2006/relationships/image" Target="../media/image29.png"/><Relationship Id="rId17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2.png"/><Relationship Id="rId1" Type="http://schemas.openxmlformats.org/officeDocument/2006/relationships/audio" Target="../media/audio18.wav"/><Relationship Id="rId6" Type="http://schemas.openxmlformats.org/officeDocument/2006/relationships/image" Target="../media/image6.png"/><Relationship Id="rId11" Type="http://schemas.openxmlformats.org/officeDocument/2006/relationships/image" Target="../media/image4.png"/><Relationship Id="rId5" Type="http://schemas.openxmlformats.org/officeDocument/2006/relationships/image" Target="../media/image23.png"/><Relationship Id="rId15" Type="http://schemas.openxmlformats.org/officeDocument/2006/relationships/image" Target="../media/image31.png"/><Relationship Id="rId10" Type="http://schemas.openxmlformats.org/officeDocument/2006/relationships/image" Target="../media/image28.png"/><Relationship Id="rId4" Type="http://schemas.openxmlformats.org/officeDocument/2006/relationships/image" Target="../media/image36.png"/><Relationship Id="rId9" Type="http://schemas.openxmlformats.org/officeDocument/2006/relationships/image" Target="../media/image22.png"/><Relationship Id="rId1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6.png"/><Relationship Id="rId18" Type="http://schemas.openxmlformats.org/officeDocument/2006/relationships/image" Target="../media/image32.png"/><Relationship Id="rId3" Type="http://schemas.openxmlformats.org/officeDocument/2006/relationships/image" Target="../media/image5.png"/><Relationship Id="rId21" Type="http://schemas.openxmlformats.org/officeDocument/2006/relationships/image" Target="../media/image35.png"/><Relationship Id="rId7" Type="http://schemas.openxmlformats.org/officeDocument/2006/relationships/image" Target="../media/image20.png"/><Relationship Id="rId12" Type="http://schemas.openxmlformats.org/officeDocument/2006/relationships/image" Target="../media/image45.png"/><Relationship Id="rId17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0.png"/><Relationship Id="rId20" Type="http://schemas.openxmlformats.org/officeDocument/2006/relationships/image" Target="../media/image48.png"/><Relationship Id="rId1" Type="http://schemas.openxmlformats.org/officeDocument/2006/relationships/audio" Target="../media/audio19.wav"/><Relationship Id="rId6" Type="http://schemas.openxmlformats.org/officeDocument/2006/relationships/image" Target="../media/image6.png"/><Relationship Id="rId11" Type="http://schemas.openxmlformats.org/officeDocument/2006/relationships/image" Target="../media/image4.png"/><Relationship Id="rId5" Type="http://schemas.openxmlformats.org/officeDocument/2006/relationships/image" Target="../media/image23.png"/><Relationship Id="rId15" Type="http://schemas.openxmlformats.org/officeDocument/2006/relationships/image" Target="../media/image7.png"/><Relationship Id="rId10" Type="http://schemas.openxmlformats.org/officeDocument/2006/relationships/image" Target="../media/image28.png"/><Relationship Id="rId19" Type="http://schemas.openxmlformats.org/officeDocument/2006/relationships/image" Target="../media/image47.png"/><Relationship Id="rId4" Type="http://schemas.openxmlformats.org/officeDocument/2006/relationships/image" Target="../media/image36.png"/><Relationship Id="rId9" Type="http://schemas.openxmlformats.org/officeDocument/2006/relationships/image" Target="../media/image22.png"/><Relationship Id="rId14" Type="http://schemas.openxmlformats.org/officeDocument/2006/relationships/image" Target="../media/image29.png"/><Relationship Id="rId22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7.png"/><Relationship Id="rId18" Type="http://schemas.openxmlformats.org/officeDocument/2006/relationships/image" Target="../media/image7.png"/><Relationship Id="rId3" Type="http://schemas.openxmlformats.org/officeDocument/2006/relationships/audio" Target="../media/audio21.wav"/><Relationship Id="rId21" Type="http://schemas.openxmlformats.org/officeDocument/2006/relationships/image" Target="../media/image48.png"/><Relationship Id="rId7" Type="http://schemas.openxmlformats.org/officeDocument/2006/relationships/image" Target="../media/image23.png"/><Relationship Id="rId12" Type="http://schemas.openxmlformats.org/officeDocument/2006/relationships/image" Target="../media/image46.png"/><Relationship Id="rId17" Type="http://schemas.openxmlformats.org/officeDocument/2006/relationships/image" Target="../media/image40.png"/><Relationship Id="rId25" Type="http://schemas.openxmlformats.org/officeDocument/2006/relationships/image" Target="../media/image49.png"/><Relationship Id="rId2" Type="http://schemas.openxmlformats.org/officeDocument/2006/relationships/audio" Target="../media/audio20.wav"/><Relationship Id="rId16" Type="http://schemas.openxmlformats.org/officeDocument/2006/relationships/image" Target="../media/image22.png"/><Relationship Id="rId20" Type="http://schemas.openxmlformats.org/officeDocument/2006/relationships/image" Target="../media/image32.png"/><Relationship Id="rId1" Type="http://schemas.openxmlformats.org/officeDocument/2006/relationships/audio" Target="../media/audio10.wav"/><Relationship Id="rId6" Type="http://schemas.openxmlformats.org/officeDocument/2006/relationships/image" Target="../media/image36.png"/><Relationship Id="rId11" Type="http://schemas.openxmlformats.org/officeDocument/2006/relationships/image" Target="../media/image28.png"/><Relationship Id="rId24" Type="http://schemas.openxmlformats.org/officeDocument/2006/relationships/image" Target="../media/image10.png"/><Relationship Id="rId5" Type="http://schemas.openxmlformats.org/officeDocument/2006/relationships/image" Target="../media/image5.png"/><Relationship Id="rId15" Type="http://schemas.openxmlformats.org/officeDocument/2006/relationships/image" Target="../media/image39.png"/><Relationship Id="rId23" Type="http://schemas.openxmlformats.org/officeDocument/2006/relationships/image" Target="../media/image35.png"/><Relationship Id="rId10" Type="http://schemas.openxmlformats.org/officeDocument/2006/relationships/image" Target="../media/image15.png"/><Relationship Id="rId19" Type="http://schemas.openxmlformats.org/officeDocument/2006/relationships/image" Target="../media/image30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0.png"/><Relationship Id="rId14" Type="http://schemas.openxmlformats.org/officeDocument/2006/relationships/image" Target="../media/image29.png"/><Relationship Id="rId22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20.png"/><Relationship Id="rId18" Type="http://schemas.openxmlformats.org/officeDocument/2006/relationships/image" Target="../media/image48.png"/><Relationship Id="rId3" Type="http://schemas.openxmlformats.org/officeDocument/2006/relationships/image" Target="../media/image51.png"/><Relationship Id="rId21" Type="http://schemas.openxmlformats.org/officeDocument/2006/relationships/image" Target="../media/image29.png"/><Relationship Id="rId7" Type="http://schemas.openxmlformats.org/officeDocument/2006/relationships/image" Target="../media/image54.png"/><Relationship Id="rId12" Type="http://schemas.openxmlformats.org/officeDocument/2006/relationships/image" Target="../media/image6.png"/><Relationship Id="rId17" Type="http://schemas.openxmlformats.org/officeDocument/2006/relationships/image" Target="../media/image32.png"/><Relationship Id="rId2" Type="http://schemas.openxmlformats.org/officeDocument/2006/relationships/image" Target="../media/image50.png"/><Relationship Id="rId16" Type="http://schemas.openxmlformats.org/officeDocument/2006/relationships/image" Target="../media/image30.png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23.png"/><Relationship Id="rId5" Type="http://schemas.openxmlformats.org/officeDocument/2006/relationships/image" Target="../media/image52.png"/><Relationship Id="rId15" Type="http://schemas.openxmlformats.org/officeDocument/2006/relationships/image" Target="../media/image22.png"/><Relationship Id="rId23" Type="http://schemas.openxmlformats.org/officeDocument/2006/relationships/image" Target="../media/image35.png"/><Relationship Id="rId10" Type="http://schemas.openxmlformats.org/officeDocument/2006/relationships/image" Target="../media/image57.png"/><Relationship Id="rId19" Type="http://schemas.openxmlformats.org/officeDocument/2006/relationships/image" Target="../media/image28.png"/><Relationship Id="rId4" Type="http://schemas.openxmlformats.org/officeDocument/2006/relationships/image" Target="../media/image1.png"/><Relationship Id="rId9" Type="http://schemas.openxmlformats.org/officeDocument/2006/relationships/image" Target="../media/image56.png"/><Relationship Id="rId14" Type="http://schemas.openxmlformats.org/officeDocument/2006/relationships/image" Target="../media/image40.png"/><Relationship Id="rId22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61.png"/><Relationship Id="rId3" Type="http://schemas.openxmlformats.org/officeDocument/2006/relationships/image" Target="../media/image50.png"/><Relationship Id="rId7" Type="http://schemas.openxmlformats.org/officeDocument/2006/relationships/image" Target="../media/image52.png"/><Relationship Id="rId12" Type="http://schemas.openxmlformats.org/officeDocument/2006/relationships/image" Target="../media/image6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2.wav"/><Relationship Id="rId6" Type="http://schemas.openxmlformats.org/officeDocument/2006/relationships/image" Target="../media/image1.png"/><Relationship Id="rId11" Type="http://schemas.openxmlformats.org/officeDocument/2006/relationships/image" Target="../media/image56.png"/><Relationship Id="rId5" Type="http://schemas.openxmlformats.org/officeDocument/2006/relationships/image" Target="../media/image58.png"/><Relationship Id="rId10" Type="http://schemas.openxmlformats.org/officeDocument/2006/relationships/image" Target="../media/image55.png"/><Relationship Id="rId4" Type="http://schemas.openxmlformats.org/officeDocument/2006/relationships/image" Target="../media/image51.png"/><Relationship Id="rId9" Type="http://schemas.openxmlformats.org/officeDocument/2006/relationships/image" Target="../media/image5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1.png"/><Relationship Id="rId3" Type="http://schemas.openxmlformats.org/officeDocument/2006/relationships/image" Target="../media/image50.png"/><Relationship Id="rId7" Type="http://schemas.openxmlformats.org/officeDocument/2006/relationships/image" Target="../media/image63.png"/><Relationship Id="rId12" Type="http://schemas.openxmlformats.org/officeDocument/2006/relationships/image" Target="../media/image6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3.wav"/><Relationship Id="rId6" Type="http://schemas.openxmlformats.org/officeDocument/2006/relationships/image" Target="../media/image53.png"/><Relationship Id="rId11" Type="http://schemas.openxmlformats.org/officeDocument/2006/relationships/image" Target="../media/image56.png"/><Relationship Id="rId5" Type="http://schemas.openxmlformats.org/officeDocument/2006/relationships/image" Target="../media/image62.png"/><Relationship Id="rId10" Type="http://schemas.openxmlformats.org/officeDocument/2006/relationships/image" Target="../media/image59.png"/><Relationship Id="rId4" Type="http://schemas.openxmlformats.org/officeDocument/2006/relationships/image" Target="../media/image51.png"/><Relationship Id="rId9" Type="http://schemas.openxmlformats.org/officeDocument/2006/relationships/image" Target="../media/image55.png"/><Relationship Id="rId1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15.png"/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12" Type="http://schemas.openxmlformats.org/officeDocument/2006/relationships/image" Target="../media/image37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4.wav"/><Relationship Id="rId6" Type="http://schemas.openxmlformats.org/officeDocument/2006/relationships/image" Target="../media/image52.png"/><Relationship Id="rId11" Type="http://schemas.openxmlformats.org/officeDocument/2006/relationships/image" Target="../media/image56.png"/><Relationship Id="rId5" Type="http://schemas.openxmlformats.org/officeDocument/2006/relationships/image" Target="../media/image1.png"/><Relationship Id="rId10" Type="http://schemas.openxmlformats.org/officeDocument/2006/relationships/image" Target="../media/image55.png"/><Relationship Id="rId4" Type="http://schemas.openxmlformats.org/officeDocument/2006/relationships/image" Target="../media/image51.png"/><Relationship Id="rId9" Type="http://schemas.openxmlformats.org/officeDocument/2006/relationships/image" Target="../media/image59.png"/><Relationship Id="rId1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6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5.wav"/><Relationship Id="rId6" Type="http://schemas.openxmlformats.org/officeDocument/2006/relationships/image" Target="../media/image22.png"/><Relationship Id="rId5" Type="http://schemas.openxmlformats.org/officeDocument/2006/relationships/image" Target="../media/image40.png"/><Relationship Id="rId4" Type="http://schemas.openxmlformats.org/officeDocument/2006/relationships/image" Target="../media/image20.png"/><Relationship Id="rId9" Type="http://schemas.openxmlformats.org/officeDocument/2006/relationships/image" Target="../media/image6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6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6.wav"/><Relationship Id="rId6" Type="http://schemas.openxmlformats.org/officeDocument/2006/relationships/image" Target="../media/image22.png"/><Relationship Id="rId5" Type="http://schemas.openxmlformats.org/officeDocument/2006/relationships/image" Target="../media/image40.png"/><Relationship Id="rId4" Type="http://schemas.openxmlformats.org/officeDocument/2006/relationships/image" Target="../media/image20.png"/><Relationship Id="rId9" Type="http://schemas.openxmlformats.org/officeDocument/2006/relationships/image" Target="../media/image6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7.wav"/><Relationship Id="rId6" Type="http://schemas.openxmlformats.org/officeDocument/2006/relationships/image" Target="../media/image7.png"/><Relationship Id="rId5" Type="http://schemas.openxmlformats.org/officeDocument/2006/relationships/image" Target="../media/image46.png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70.png"/><Relationship Id="rId18" Type="http://schemas.openxmlformats.org/officeDocument/2006/relationships/image" Target="../media/image43.png"/><Relationship Id="rId26" Type="http://schemas.openxmlformats.org/officeDocument/2006/relationships/image" Target="../media/image79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76.png"/><Relationship Id="rId7" Type="http://schemas.openxmlformats.org/officeDocument/2006/relationships/image" Target="../media/image20.png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5" Type="http://schemas.openxmlformats.org/officeDocument/2006/relationships/image" Target="../media/image78.png"/><Relationship Id="rId2" Type="http://schemas.openxmlformats.org/officeDocument/2006/relationships/audio" Target="../media/audio29.wav"/><Relationship Id="rId16" Type="http://schemas.openxmlformats.org/officeDocument/2006/relationships/image" Target="../media/image73.png"/><Relationship Id="rId20" Type="http://schemas.openxmlformats.org/officeDocument/2006/relationships/image" Target="../media/image29.png"/><Relationship Id="rId29" Type="http://schemas.openxmlformats.org/officeDocument/2006/relationships/image" Target="../media/image82.png"/><Relationship Id="rId1" Type="http://schemas.openxmlformats.org/officeDocument/2006/relationships/audio" Target="../media/audio28.wav"/><Relationship Id="rId6" Type="http://schemas.openxmlformats.org/officeDocument/2006/relationships/image" Target="../media/image46.png"/><Relationship Id="rId11" Type="http://schemas.openxmlformats.org/officeDocument/2006/relationships/image" Target="../media/image68.png"/><Relationship Id="rId24" Type="http://schemas.openxmlformats.org/officeDocument/2006/relationships/image" Target="../media/image3.png"/><Relationship Id="rId5" Type="http://schemas.openxmlformats.org/officeDocument/2006/relationships/image" Target="../media/image28.png"/><Relationship Id="rId15" Type="http://schemas.openxmlformats.org/officeDocument/2006/relationships/image" Target="../media/image72.png"/><Relationship Id="rId23" Type="http://schemas.openxmlformats.org/officeDocument/2006/relationships/image" Target="../media/image77.png"/><Relationship Id="rId28" Type="http://schemas.openxmlformats.org/officeDocument/2006/relationships/image" Target="../media/image81.png"/><Relationship Id="rId10" Type="http://schemas.openxmlformats.org/officeDocument/2006/relationships/image" Target="../media/image7.png"/><Relationship Id="rId19" Type="http://schemas.openxmlformats.org/officeDocument/2006/relationships/image" Target="../media/image75.png"/><Relationship Id="rId4" Type="http://schemas.openxmlformats.org/officeDocument/2006/relationships/image" Target="../media/image6.png"/><Relationship Id="rId9" Type="http://schemas.openxmlformats.org/officeDocument/2006/relationships/image" Target="../media/image22.png"/><Relationship Id="rId14" Type="http://schemas.openxmlformats.org/officeDocument/2006/relationships/image" Target="../media/image71.png"/><Relationship Id="rId22" Type="http://schemas.openxmlformats.org/officeDocument/2006/relationships/image" Target="../media/image25.png"/><Relationship Id="rId27" Type="http://schemas.openxmlformats.org/officeDocument/2006/relationships/image" Target="../media/image80.png"/><Relationship Id="rId30" Type="http://schemas.openxmlformats.org/officeDocument/2006/relationships/image" Target="../media/image8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16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1.png"/><Relationship Id="rId3" Type="http://schemas.openxmlformats.org/officeDocument/2006/relationships/image" Target="../media/image5.png"/><Relationship Id="rId21" Type="http://schemas.openxmlformats.org/officeDocument/2006/relationships/image" Target="../media/image33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9.png"/><Relationship Id="rId20" Type="http://schemas.openxmlformats.org/officeDocument/2006/relationships/image" Target="../media/image32.png"/><Relationship Id="rId1" Type="http://schemas.openxmlformats.org/officeDocument/2006/relationships/audio" Target="file:///\\campus\dept\langctr\ril\resources\Audio\round%201%20boxing.mp3" TargetMode="External"/><Relationship Id="rId6" Type="http://schemas.openxmlformats.org/officeDocument/2006/relationships/image" Target="../media/image15.png"/><Relationship Id="rId11" Type="http://schemas.openxmlformats.org/officeDocument/2006/relationships/image" Target="../media/image25.png"/><Relationship Id="rId5" Type="http://schemas.openxmlformats.org/officeDocument/2006/relationships/image" Target="../media/image20.png"/><Relationship Id="rId15" Type="http://schemas.openxmlformats.org/officeDocument/2006/relationships/image" Target="../media/image17.png"/><Relationship Id="rId10" Type="http://schemas.openxmlformats.org/officeDocument/2006/relationships/image" Target="../media/image24.png"/><Relationship Id="rId19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29.png"/><Relationship Id="rId18" Type="http://schemas.openxmlformats.org/officeDocument/2006/relationships/image" Target="../media/image32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8.png"/><Relationship Id="rId7" Type="http://schemas.openxmlformats.org/officeDocument/2006/relationships/image" Target="../media/image20.png"/><Relationship Id="rId12" Type="http://schemas.openxmlformats.org/officeDocument/2006/relationships/image" Target="../media/image17.png"/><Relationship Id="rId17" Type="http://schemas.openxmlformats.org/officeDocument/2006/relationships/image" Target="../media/image31.png"/><Relationship Id="rId2" Type="http://schemas.openxmlformats.org/officeDocument/2006/relationships/audio" Target="../media/audio8.wav"/><Relationship Id="rId16" Type="http://schemas.openxmlformats.org/officeDocument/2006/relationships/image" Target="../media/image27.png"/><Relationship Id="rId20" Type="http://schemas.openxmlformats.org/officeDocument/2006/relationships/image" Target="../media/image35.png"/><Relationship Id="rId1" Type="http://schemas.openxmlformats.org/officeDocument/2006/relationships/audio" Target="../media/audio7.wav"/><Relationship Id="rId6" Type="http://schemas.openxmlformats.org/officeDocument/2006/relationships/image" Target="../media/image6.png"/><Relationship Id="rId11" Type="http://schemas.openxmlformats.org/officeDocument/2006/relationships/image" Target="../media/image1.png"/><Relationship Id="rId5" Type="http://schemas.openxmlformats.org/officeDocument/2006/relationships/image" Target="../media/image23.png"/><Relationship Id="rId15" Type="http://schemas.openxmlformats.org/officeDocument/2006/relationships/image" Target="../media/image7.png"/><Relationship Id="rId23" Type="http://schemas.openxmlformats.org/officeDocument/2006/relationships/image" Target="../media/image10.png"/><Relationship Id="rId10" Type="http://schemas.openxmlformats.org/officeDocument/2006/relationships/image" Target="../media/image22.png"/><Relationship Id="rId19" Type="http://schemas.openxmlformats.org/officeDocument/2006/relationships/image" Target="../media/image34.png"/><Relationship Id="rId4" Type="http://schemas.openxmlformats.org/officeDocument/2006/relationships/image" Target="../media/image5.png"/><Relationship Id="rId9" Type="http://schemas.openxmlformats.org/officeDocument/2006/relationships/image" Target="../media/image15.png"/><Relationship Id="rId14" Type="http://schemas.openxmlformats.org/officeDocument/2006/relationships/image" Target="../media/image30.png"/><Relationship Id="rId2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7.png"/><Relationship Id="rId1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20.png"/><Relationship Id="rId12" Type="http://schemas.openxmlformats.org/officeDocument/2006/relationships/image" Target="../media/image29.png"/><Relationship Id="rId17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2.png"/><Relationship Id="rId1" Type="http://schemas.openxmlformats.org/officeDocument/2006/relationships/audio" Target="../media/audio9.wav"/><Relationship Id="rId6" Type="http://schemas.openxmlformats.org/officeDocument/2006/relationships/image" Target="../media/image6.png"/><Relationship Id="rId11" Type="http://schemas.openxmlformats.org/officeDocument/2006/relationships/image" Target="../media/image1.png"/><Relationship Id="rId5" Type="http://schemas.openxmlformats.org/officeDocument/2006/relationships/image" Target="../media/image23.png"/><Relationship Id="rId15" Type="http://schemas.openxmlformats.org/officeDocument/2006/relationships/image" Target="../media/image31.png"/><Relationship Id="rId10" Type="http://schemas.openxmlformats.org/officeDocument/2006/relationships/image" Target="../media/image28.png"/><Relationship Id="rId4" Type="http://schemas.openxmlformats.org/officeDocument/2006/relationships/image" Target="../media/image36.png"/><Relationship Id="rId9" Type="http://schemas.openxmlformats.org/officeDocument/2006/relationships/image" Target="../media/image22.png"/><Relationship Id="rId1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nfusedwolfmanxx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2571744"/>
            <a:ext cx="2609850" cy="4391025"/>
          </a:xfrm>
          <a:prstGeom prst="rect">
            <a:avLst/>
          </a:prstGeom>
        </p:spPr>
      </p:pic>
      <p:pic>
        <p:nvPicPr>
          <p:cNvPr id="7" name="Picture 6" descr="confusedwolfmanx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2571744"/>
            <a:ext cx="2609850" cy="4391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43051"/>
            <a:ext cx="7772400" cy="1957400"/>
          </a:xfrm>
        </p:spPr>
        <p:txBody>
          <a:bodyPr>
            <a:noAutofit/>
          </a:bodyPr>
          <a:lstStyle/>
          <a:p>
            <a:r>
              <a:rPr lang="en-GB" b="1" dirty="0" smtClean="0"/>
              <a:t>Angry Olympics Part Thirteen</a:t>
            </a:r>
            <a:br>
              <a:rPr lang="en-GB" b="1" dirty="0" smtClean="0"/>
            </a:br>
            <a:r>
              <a:rPr lang="en-GB" b="1" dirty="0" smtClean="0"/>
              <a:t>– </a:t>
            </a:r>
            <a:br>
              <a:rPr lang="en-GB" b="1" dirty="0" smtClean="0"/>
            </a:br>
            <a:r>
              <a:rPr lang="en-GB" b="1" dirty="0" smtClean="0"/>
              <a:t>Bouts </a:t>
            </a:r>
            <a:r>
              <a:rPr lang="en-GB" b="1" smtClean="0"/>
              <a:t>of Shouting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3854"/>
            <a:ext cx="6400800" cy="1752600"/>
          </a:xfrm>
        </p:spPr>
        <p:txBody>
          <a:bodyPr/>
          <a:lstStyle/>
          <a:p>
            <a:r>
              <a:rPr lang="en-GB" dirty="0" smtClean="0"/>
              <a:t>With the Angry Family</a:t>
            </a:r>
          </a:p>
          <a:p>
            <a:endParaRPr lang="en-GB" dirty="0"/>
          </a:p>
        </p:txBody>
      </p:sp>
      <p:pic>
        <p:nvPicPr>
          <p:cNvPr id="6" name="olympic start.wav">
            <a:hlinkClick r:id="" action="ppaction://media"/>
          </p:cNvPr>
          <p:cNvPicPr>
            <a:picLocks noRot="1" noChangeAspect="1"/>
          </p:cNvPicPr>
          <p:nvPr>
            <a:wavAudioFile r:embed="rId1" name="olympic start.wav"/>
          </p:nvPr>
        </p:nvPicPr>
        <p:blipFill>
          <a:blip r:embed="rId5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  <p:pic>
        <p:nvPicPr>
          <p:cNvPr id="5" name="Picture 4" descr="confusedwolfmanxx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564620"/>
            <a:ext cx="2609850" cy="4391025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1430"/>
            <a:ext cx="9144000" cy="6880860"/>
          </a:xfrm>
          <a:prstGeom prst="rect">
            <a:avLst/>
          </a:prstGeom>
          <a:noFill/>
        </p:spPr>
      </p:pic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9" descr="angrycarrotface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4799" y="2000240"/>
            <a:ext cx="1378309" cy="2859862"/>
          </a:xfrm>
          <a:prstGeom prst="rect">
            <a:avLst/>
          </a:prstGeom>
        </p:spPr>
      </p:pic>
      <p:pic>
        <p:nvPicPr>
          <p:cNvPr id="6" name="bosing ring" descr="ring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445" y="2071679"/>
            <a:ext cx="8727273" cy="4071965"/>
          </a:xfrm>
          <a:prstGeom prst="rect">
            <a:avLst/>
          </a:prstGeom>
        </p:spPr>
      </p:pic>
      <p:pic>
        <p:nvPicPr>
          <p:cNvPr id="22" name="Picture 21" descr="angrypotatohead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571604" y="1571612"/>
            <a:ext cx="1987956" cy="2452672"/>
          </a:xfrm>
          <a:prstGeom prst="rect">
            <a:avLst/>
          </a:prstGeom>
        </p:spPr>
      </p:pic>
      <p:pic>
        <p:nvPicPr>
          <p:cNvPr id="11" name="Picture 10" descr="boxing glov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9289410">
            <a:off x="3322216" y="2302058"/>
            <a:ext cx="1071570" cy="949200"/>
          </a:xfrm>
          <a:prstGeom prst="rect">
            <a:avLst/>
          </a:prstGeom>
        </p:spPr>
      </p:pic>
      <p:pic>
        <p:nvPicPr>
          <p:cNvPr id="12" name="Picture 11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571604" y="1571612"/>
            <a:ext cx="1987956" cy="2452673"/>
          </a:xfrm>
          <a:prstGeom prst="rect">
            <a:avLst/>
          </a:prstGeom>
        </p:spPr>
      </p:pic>
      <p:pic>
        <p:nvPicPr>
          <p:cNvPr id="14" name="Picture 13" descr="boxing glov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249599" flipH="1">
            <a:off x="4325251" y="2217142"/>
            <a:ext cx="1457364" cy="1290937"/>
          </a:xfrm>
          <a:prstGeom prst="rect">
            <a:avLst/>
          </a:prstGeom>
        </p:spPr>
      </p:pic>
      <p:pic>
        <p:nvPicPr>
          <p:cNvPr id="13" name="Picture 12" descr="boxing glove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8842194">
            <a:off x="2320944" y="2740784"/>
            <a:ext cx="1071570" cy="94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69929" y="1377674"/>
            <a:ext cx="1709536" cy="2876263"/>
          </a:xfrm>
          <a:prstGeom prst="rect">
            <a:avLst/>
          </a:prstGeom>
        </p:spPr>
      </p:pic>
      <p:pic>
        <p:nvPicPr>
          <p:cNvPr id="16" name="Picture 15" descr="boxing glove1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766372" flipH="1">
            <a:off x="6152483" y="2560797"/>
            <a:ext cx="1457364" cy="1290937"/>
          </a:xfrm>
          <a:prstGeom prst="rect">
            <a:avLst/>
          </a:prstGeom>
        </p:spPr>
      </p:pic>
      <p:pic>
        <p:nvPicPr>
          <p:cNvPr id="4" name="strings" descr="cuerdas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848" y="2571744"/>
            <a:ext cx="8360994" cy="2337482"/>
          </a:xfrm>
          <a:prstGeom prst="rect">
            <a:avLst/>
          </a:prstGeom>
        </p:spPr>
      </p:pic>
      <p:pic>
        <p:nvPicPr>
          <p:cNvPr id="7" name="Picture 6" descr="angrytoasterbrowbac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4643446"/>
            <a:ext cx="2254348" cy="1549285"/>
          </a:xfrm>
          <a:prstGeom prst="rect">
            <a:avLst/>
          </a:prstGeom>
        </p:spPr>
      </p:pic>
      <p:pic>
        <p:nvPicPr>
          <p:cNvPr id="9" name="Picture 8" descr="angrycloud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357166"/>
            <a:ext cx="2357422" cy="1902196"/>
          </a:xfrm>
          <a:prstGeom prst="rect">
            <a:avLst/>
          </a:prstGeom>
        </p:spPr>
      </p:pic>
      <p:pic>
        <p:nvPicPr>
          <p:cNvPr id="10" name="Picture 9" descr="angrylightningbulbback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500958" y="3929066"/>
            <a:ext cx="2064333" cy="2278064"/>
          </a:xfrm>
          <a:prstGeom prst="rect">
            <a:avLst/>
          </a:prstGeom>
        </p:spPr>
      </p:pic>
      <p:sp>
        <p:nvSpPr>
          <p:cNvPr id="21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What?</a:t>
            </a:r>
          </a:p>
        </p:txBody>
      </p:sp>
      <p:pic>
        <p:nvPicPr>
          <p:cNvPr id="23" name="MS900070700[1].wav">
            <a:hlinkClick r:id="" action="ppaction://media"/>
          </p:cNvPr>
          <p:cNvPicPr>
            <a:picLocks noRot="1" noChangeAspect="1"/>
          </p:cNvPicPr>
          <p:nvPr>
            <a:wavAudioFile r:embed="rId1" name="MS900070700[1].wav"/>
          </p:nvPr>
        </p:nvPicPr>
        <p:blipFill>
          <a:blip r:embed="rId18" cstate="print"/>
          <a:stretch>
            <a:fillRect/>
          </a:stretch>
        </p:blipFill>
        <p:spPr>
          <a:xfrm>
            <a:off x="8072462" y="6286520"/>
            <a:ext cx="304800" cy="304800"/>
          </a:xfrm>
          <a:prstGeom prst="rect">
            <a:avLst/>
          </a:prstGeom>
        </p:spPr>
      </p:pic>
      <p:pic>
        <p:nvPicPr>
          <p:cNvPr id="24" name="MS900070700[1].wav">
            <a:hlinkClick r:id="" action="ppaction://media"/>
          </p:cNvPr>
          <p:cNvPicPr>
            <a:picLocks noRot="1" noChangeAspect="1"/>
          </p:cNvPicPr>
          <p:nvPr>
            <a:wavAudioFile r:embed="rId1" name="MS900070700[1].wav"/>
          </p:nvPr>
        </p:nvPicPr>
        <p:blipFill>
          <a:blip r:embed="rId19" cstate="print"/>
          <a:stretch>
            <a:fillRect/>
          </a:stretch>
        </p:blipFill>
        <p:spPr>
          <a:xfrm>
            <a:off x="8572528" y="6143644"/>
            <a:ext cx="304800" cy="304800"/>
          </a:xfrm>
          <a:prstGeom prst="rect">
            <a:avLst/>
          </a:prstGeom>
        </p:spPr>
      </p:pic>
      <p:pic>
        <p:nvPicPr>
          <p:cNvPr id="25" name="fightbar" descr="E:\angry family buena\The Angry Family JOB\Boxing\ko.bmp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14348" y="71414"/>
            <a:ext cx="7735887" cy="342900"/>
          </a:xfrm>
          <a:prstGeom prst="rect">
            <a:avLst/>
          </a:prstGeom>
          <a:noFill/>
        </p:spPr>
      </p:pic>
      <p:sp>
        <p:nvSpPr>
          <p:cNvPr id="26" name="barleft"/>
          <p:cNvSpPr/>
          <p:nvPr/>
        </p:nvSpPr>
        <p:spPr>
          <a:xfrm>
            <a:off x="756000" y="125423"/>
            <a:ext cx="500066" cy="22896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ounded Rectangular Callout 16"/>
          <p:cNvSpPr/>
          <p:nvPr/>
        </p:nvSpPr>
        <p:spPr>
          <a:xfrm>
            <a:off x="714348" y="500042"/>
            <a:ext cx="3643338" cy="1143008"/>
          </a:xfrm>
          <a:prstGeom prst="wedgeRoundRectCallout">
            <a:avLst>
              <a:gd name="adj1" fmla="val -10877"/>
              <a:gd name="adj2" fmla="val 8492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Quoi ?!</a:t>
            </a:r>
          </a:p>
        </p:txBody>
      </p:sp>
      <p:pic>
        <p:nvPicPr>
          <p:cNvPr id="28" name="slide10.wav">
            <a:hlinkClick r:id="" action="ppaction://media"/>
          </p:cNvPr>
          <p:cNvPicPr>
            <a:picLocks noRot="1" noChangeAspect="1"/>
          </p:cNvPicPr>
          <p:nvPr>
            <a:wavAudioFile r:embed="rId2" name="slide10.wav"/>
          </p:nvPr>
        </p:nvPicPr>
        <p:blipFill>
          <a:blip r:embed="rId21" cstate="print"/>
          <a:stretch>
            <a:fillRect/>
          </a:stretch>
        </p:blipFill>
        <p:spPr>
          <a:xfrm>
            <a:off x="7429520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4 -0.01389 0.01319 -0.01366 0.02291 -0.02223 C 0.02569 -0.0213 0.02934 -0.02246 0.03125 -0.01945 C 0.03402 -0.01505 0.03402 -0.00834 0.03541 -0.00278 C 0.03628 0.00092 0.03125 -0.00834 0.02916 -0.01111 C 0.02708 -0.01019 0.02448 -0.01042 0.02291 -0.00834 C 0.02066 -0.00533 0.01736 -0.00093 0.01875 0.00277 C 0.01979 0.00578 0.02291 -0.00093 0.025 -0.00278 C 0.02708 -0.00186 0.03281 -0.00209 0.03125 0 C 0.02812 0.00416 0.01875 0.00555 0.01875 0.00555 C 0.01805 0.00833 0.01666 0.01689 0.01666 0.01389 C 0.01666 0.01018 0.01666 0.00555 0.01875 0.00277 C 0.02083 0 0.0243 0.00092 0.02708 0 C 0.0434 0.01458 0.02291 -0.00093 0.02083 -0.00278 C 0.02014 0 0.01875 0.00856 0.01875 0.00555 C 0.01875 0.00092 0.01788 -0.00579 0.02083 -0.00834 C 0.02378 -0.01088 0.02777 -0.00648 0.03125 -0.00556 C 0.02916 -0.00463 0.02725 -0.00278 0.025 -0.00278 C 0.02274 -0.00278 0.02048 -0.00718 0.01875 -0.00556 C 0.01475 -0.00162 0.01041 0.01111 0.01041 0.01111 C 0.01041 0.01111 0.00347 -0.00926 0.01458 0.00555 C 0.01614 0.00764 0.0151 0.0118 0.01666 0.01389 C 0.01823 0.01597 0.02083 0.01574 0.02291 0.01666 C 0.02291 0.01666 0.01875 0.01296 0.01666 0.01111 C 0.01527 0.00833 0.01146 0.00578 0.0125 0.00277 C 0.01371 -0.0007 0.01823 -0.00139 0.02083 0 C 0.02291 0.00115 0.02222 0.00555 0.02291 0.00833 C 0.02361 0.00463 0.02274 -0.00047 0.025 -0.00278 C 0.0309 -0.0088 0.03298 0.00694 0.03333 0.00833 C 0.03402 0.00555 0.03611 0.00277 0.03541 0 C 0.03229 -0.01273 0.02708 -0.00764 0.02083 -0.00556 C 0.01996 -0.00186 0.01562 0.01597 0.01458 0.01666 C 0.01232 0.01805 0.0118 0.01111 0.01041 0.00833 C 0.00833 0.01018 0.00659 0.01458 0.00416 0.01389 C 0.00208 0.01319 0.00104 0.0081 0.00208 0.00555 C 0.00312 0.00301 0.00625 0.0037 0.00833 0.00277 C 0.00972 0.00555 0.01041 0.01319 0.0125 0.01111 C 0.01597 0.00764 0.01666 -0.00556 0.01666 -0.00556 C 0.02621 -0.00139 0.02291 0.00023 0.02708 0.01111 " pathEditMode="relative" ptsTypes="ffffffffffffffffffffffffffffffffffffffA">
                                      <p:cBhvr>
                                        <p:cTn id="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07407E-6 C 0.00954 -0.01551 0.01822 -0.01527 0.03177 -0.02476 C 0.03593 -0.02384 0.04097 -0.025 0.04357 -0.02176 C 0.04739 -0.01689 0.04739 -0.00926 0.0493 -0.00324 C 0.05052 0.00093 0.04357 -0.00926 0.04062 -0.0125 C 0.03767 -0.01157 0.03402 -0.0118 0.03177 -0.00926 C 0.02882 -0.00601 0.02413 -0.00115 0.02621 0.00301 C 0.0276 0.00649 0.03177 -0.00115 0.03489 -0.00324 C 0.03767 -0.00208 0.04583 -0.00231 0.04357 -4.07407E-6 C 0.03906 0.0044 0.02621 0.00625 0.02621 0.00649 C 0.02517 0.00926 0.02309 0.01875 0.02309 0.01551 C 0.02309 0.01135 0.02309 0.00625 0.02621 0.00301 C 0.02899 -4.07407E-6 0.03385 0.00093 0.03767 -4.07407E-6 C 0.06076 0.01621 0.03177 -0.00115 0.02899 -0.00324 C 0.02795 -4.07407E-6 0.02621 0.00949 0.02621 0.00625 C 0.02621 0.00093 0.02482 -0.00648 0.02899 -0.00926 C 0.03298 -0.01226 0.03871 -0.0074 0.04357 -0.00625 C 0.04062 -0.00532 0.03784 -0.00324 0.03489 -0.00324 C 0.03159 -0.00324 0.02864 -0.0081 0.02621 -0.00625 C 0.02048 -0.00185 0.01441 0.01227 0.01441 0.0125 C 0.01441 0.01227 0.00451 -0.01064 0.02031 0.00625 C 0.02239 0.00857 0.021 0.0132 0.02309 0.01551 C 0.02534 0.01783 0.02899 0.0176 0.03177 0.01852 C 0.03177 0.01875 0.02621 0.01459 0.02309 0.01227 C 0.02118 0.00926 0.01579 0.00649 0.01736 0.00301 C 0.01909 -0.00069 0.02534 -0.00162 0.02899 -4.07407E-6 C 0.03177 0.00116 0.03107 0.00625 0.03177 0.00926 C 0.03281 0.00533 0.03159 -0.00046 0.03489 -0.00324 C 0.04305 -0.00972 0.046 0.00764 0.04652 0.00926 C 0.04739 0.00625 0.05034 0.00301 0.0493 -4.07407E-6 C 0.04496 -0.01435 0.03767 -0.00856 0.02899 -0.00625 C 0.02777 -0.00208 0.0217 0.01783 0.02031 0.01852 C 0.01701 0.02037 0.01632 0.01227 0.01441 0.00926 C 0.01145 0.01135 0.00902 0.01621 0.00555 0.01551 C 0.00277 0.01482 0.00138 0.00903 0.00277 0.00625 C 0.00416 0.00324 0.00868 0.00394 0.01145 0.00301 C 0.01336 0.00625 0.01441 0.01482 0.01736 0.01227 C 0.02222 0.00857 0.02309 -0.00625 0.02309 -0.00601 C 0.03645 -0.00162 0.03177 0.00024 0.03767 0.01227 " pathEditMode="relative" rAng="0" ptsTypes="ffffffffffffffffffffffffffffffffffffffA">
                                      <p:cBhvr>
                                        <p:cTn id="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-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C 0.0099 -0.01528 0.0191 -0.01505 0.03299 -0.02431 C 0.03716 -0.02338 0.04237 -0.02454 0.04532 -0.02153 C 0.04931 -0.01644 0.04931 -0.00903 0.05122 -0.00324 C 0.0526 0.00092 0.04532 -0.00903 0.04219 -0.01227 C 0.03907 -0.01134 0.03525 -0.01158 0.03299 -0.00903 C 0.02987 -0.00579 0.02518 -0.00093 0.02691 0.00301 C 0.02865 0.00648 0.03299 -0.00093 0.03612 -0.00324 C 0.03907 -0.00185 0.04757 -0.00208 0.04532 1.11111E-6 C 0.04063 0.0044 0.02691 0.00625 0.02691 0.00648 C 0.02587 0.00926 0.02414 0.01852 0.02414 0.01528 C 0.02414 0.01111 0.02414 0.00625 0.02691 0.00301 C 0.03004 1.11111E-6 0.03507 0.00092 0.03907 1.11111E-6 C 0.06303 0.01597 0.03299 -0.00093 0.03004 -0.00324 C 0.029 1.11111E-6 0.02691 0.00949 0.02691 0.00625 C 0.02691 0.00092 0.0257 -0.00648 0.03004 -0.00903 C 0.03421 -0.01204 0.04011 -0.00718 0.04532 -0.00602 C 0.04219 -0.00509 0.03941 -0.00324 0.03612 -0.00324 C 0.03282 -0.00324 0.02952 -0.00787 0.02691 -0.00602 C 0.02119 -0.00162 0.01494 0.01204 0.01494 0.01273 C 0.01494 0.01204 0.00487 -0.01042 0.02101 0.00625 C 0.02327 0.00833 0.02171 0.01319 0.02414 0.01528 C 0.02639 0.01759 0.03004 0.01736 0.03299 0.01829 C 0.03299 0.01852 0.02691 0.01435 0.02414 0.01204 C 0.02205 0.00926 0.01632 0.00648 0.01806 0.00301 C 0.01962 -0.0007 0.02639 -0.00139 0.03004 1.11111E-6 C 0.03299 0.00116 0.03212 0.00625 0.03299 0.00926 C 0.03403 0.00532 0.03282 -0.00046 0.03612 -0.00324 C 0.04462 -0.00949 0.04775 0.00764 0.04827 0.00926 C 0.04931 0.00625 0.05209 0.00301 0.05122 1.11111E-6 C 0.04671 -0.01412 0.03907 -0.00833 0.03004 -0.00602 C 0.02882 -0.00185 0.0224 0.01759 0.02101 0.01829 C 0.01789 0.02014 0.01702 0.01204 0.01494 0.00926 C 0.01198 0.01111 0.00955 0.01597 0.00573 0.01528 C 0.00278 0.01458 0.00139 0.00903 0.00278 0.00625 C 0.00435 0.00324 0.00886 0.00393 0.01198 0.00301 C 0.01389 0.00625 0.01494 0.01458 0.01806 0.01204 C 0.0231 0.00833 0.02414 -0.00602 0.02414 -0.00579 C 0.03785 -0.00139 0.03299 0.00023 0.03907 0.01204 " pathEditMode="relative" rAng="0" ptsTypes="ffffffffffffffffffffffffffffffffffffffA">
                                      <p:cBhvr>
                                        <p:cTn id="1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6.66667E-6 C -0.0026 -0.03103 -0.00277 -0.06042 -0.00625 0.00833 C -0.00694 0.00462 -0.00746 0.00092 -0.00833 -0.00278 C -0.00885 -0.00556 -0.01145 -0.00857 -0.01041 -0.01112 C -0.00937 -0.01366 -0.00625 -0.01297 -0.00416 -0.0139 C 0.00087 0.00601 -0.00416 -0.0132 -0.00416 -0.01667 C -0.00416 -0.01968 -0.00277 -0.02223 -0.00208 -0.02501 C 0.00035 -0.02038 0.01129 -0.00232 -4.16667E-6 0.00277 C -0.00416 0.00462 -0.00277 -0.00834 -0.00416 -0.0139 C -0.00503 -0.01714 -0.00694 -0.01945 -0.00833 -0.02223 C -0.00902 -0.01853 -0.01041 -0.01482 -0.01041 -0.01112 C -0.01041 -0.00811 -0.01024 -0.01806 -0.00833 -0.01945 C -0.00642 -0.02084 -0.00416 -0.0176 -0.00208 -0.01667 C -0.00468 -0.00302 -0.00625 -0.00834 -4.16667E-6 -6.66667E-6 Z " pathEditMode="relative" ptsTypes="ffffffffffffff">
                                      <p:cBhvr>
                                        <p:cTn id="12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4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6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4 -0.01389 0.01319 -0.01366 0.02291 -0.02223 C 0.02569 -0.0213 0.02934 -0.02246 0.03125 -0.01945 C 0.03402 -0.01505 0.03402 -0.00834 0.03541 -0.00278 C 0.03628 0.00092 0.03125 -0.00834 0.02916 -0.01111 C 0.02708 -0.01019 0.02448 -0.01042 0.02291 -0.00834 C 0.02066 -0.00533 0.01736 -0.00093 0.01875 0.00277 C 0.01979 0.00578 0.02291 -0.00093 0.025 -0.00278 C 0.02708 -0.00186 0.03281 -0.00209 0.03125 0 C 0.02812 0.00416 0.01875 0.00555 0.01875 0.00555 C 0.01805 0.00833 0.01666 0.01689 0.01666 0.01389 C 0.01666 0.01018 0.01666 0.00555 0.01875 0.00277 C 0.02083 0 0.0243 0.00092 0.02708 0 C 0.0434 0.01458 0.02291 -0.00093 0.02083 -0.00278 C 0.02014 0 0.01875 0.00856 0.01875 0.00555 C 0.01875 0.00092 0.01788 -0.00579 0.02083 -0.00834 C 0.02378 -0.01088 0.02777 -0.00648 0.03125 -0.00556 C 0.02916 -0.00463 0.02725 -0.00278 0.025 -0.00278 C 0.02274 -0.00278 0.02048 -0.00718 0.01875 -0.00556 C 0.01475 -0.00162 0.01041 0.01111 0.01041 0.01111 C 0.01041 0.01111 0.00347 -0.00926 0.01458 0.00555 C 0.01614 0.00764 0.0151 0.0118 0.01666 0.01389 C 0.01823 0.01597 0.02083 0.01574 0.02291 0.01666 C 0.02291 0.01666 0.01875 0.01296 0.01666 0.01111 C 0.01527 0.00833 0.01146 0.00578 0.0125 0.00277 C 0.01371 -0.0007 0.01823 -0.00139 0.02083 0 C 0.02291 0.00115 0.02222 0.00555 0.02291 0.00833 C 0.02361 0.00463 0.02274 -0.00047 0.025 -0.00278 C 0.0309 -0.0088 0.03298 0.00694 0.03333 0.00833 C 0.03402 0.00555 0.03611 0.00277 0.03541 0 C 0.03229 -0.01273 0.02708 -0.00764 0.02083 -0.00556 C 0.01996 -0.00186 0.01562 0.01597 0.01458 0.01666 C 0.01232 0.01805 0.0118 0.01111 0.01041 0.00833 C 0.00833 0.01018 0.00659 0.01458 0.00416 0.01389 C 0.00208 0.01319 0.00104 0.0081 0.00208 0.00555 C 0.00312 0.00301 0.00625 0.0037 0.00833 0.00277 C 0.00972 0.00555 0.01041 0.01319 0.0125 0.01111 C 0.01597 0.00764 0.01666 -0.00556 0.01666 -0.00556 C 0.02621 -0.00139 0.02291 0.00023 0.02708 0.01111 " pathEditMode="relative" ptsTypes="ffffffffffffffffffffffffffffffffffffffA">
                                      <p:cBhvr>
                                        <p:cTn id="1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76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35" presetClass="path" presetSubtype="0" repeatCount="2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1.11111E-6 L -0.20243 -0.02245 " pathEditMode="relative" rAng="0" ptsTypes="AA">
                                      <p:cBhvr>
                                        <p:cTn id="25" dur="75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" y="-11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17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31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showWhenStopped="0"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1430"/>
            <a:ext cx="9144000" cy="6880860"/>
          </a:xfrm>
          <a:prstGeom prst="rect">
            <a:avLst/>
          </a:prstGeom>
          <a:noFill/>
        </p:spPr>
      </p:pic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9" descr="angrycarrotface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4799" y="2000240"/>
            <a:ext cx="1378309" cy="2859862"/>
          </a:xfrm>
          <a:prstGeom prst="rect">
            <a:avLst/>
          </a:prstGeom>
        </p:spPr>
      </p:pic>
      <p:pic>
        <p:nvPicPr>
          <p:cNvPr id="6" name="bosing ring" descr="ring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445" y="2071679"/>
            <a:ext cx="8727273" cy="4071965"/>
          </a:xfrm>
          <a:prstGeom prst="rect">
            <a:avLst/>
          </a:prstGeom>
        </p:spPr>
      </p:pic>
      <p:pic>
        <p:nvPicPr>
          <p:cNvPr id="22" name="Picture 21" descr="angrypotatohead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571604" y="1571612"/>
            <a:ext cx="1987955" cy="2452672"/>
          </a:xfrm>
          <a:prstGeom prst="rect">
            <a:avLst/>
          </a:prstGeom>
        </p:spPr>
      </p:pic>
      <p:pic>
        <p:nvPicPr>
          <p:cNvPr id="11" name="Picture 10" descr="boxing glov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9289410">
            <a:off x="3322216" y="2302058"/>
            <a:ext cx="1071570" cy="949200"/>
          </a:xfrm>
          <a:prstGeom prst="rect">
            <a:avLst/>
          </a:prstGeom>
        </p:spPr>
      </p:pic>
      <p:pic>
        <p:nvPicPr>
          <p:cNvPr id="12" name="Picture 11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571604" y="1571612"/>
            <a:ext cx="1987956" cy="2452672"/>
          </a:xfrm>
          <a:prstGeom prst="rect">
            <a:avLst/>
          </a:prstGeom>
        </p:spPr>
      </p:pic>
      <p:pic>
        <p:nvPicPr>
          <p:cNvPr id="14" name="Picture 13" descr="boxing glov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249599" flipH="1">
            <a:off x="4325251" y="2217142"/>
            <a:ext cx="1457364" cy="1290937"/>
          </a:xfrm>
          <a:prstGeom prst="rect">
            <a:avLst/>
          </a:prstGeom>
        </p:spPr>
      </p:pic>
      <p:pic>
        <p:nvPicPr>
          <p:cNvPr id="13" name="Picture 12" descr="boxing glove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8842194">
            <a:off x="2320944" y="2740784"/>
            <a:ext cx="1071570" cy="94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69929" y="1377674"/>
            <a:ext cx="1709536" cy="2876263"/>
          </a:xfrm>
          <a:prstGeom prst="rect">
            <a:avLst/>
          </a:prstGeom>
        </p:spPr>
      </p:pic>
      <p:pic>
        <p:nvPicPr>
          <p:cNvPr id="16" name="Picture 15" descr="boxing glove1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766372" flipH="1">
            <a:off x="6152483" y="2560797"/>
            <a:ext cx="1457364" cy="1290937"/>
          </a:xfrm>
          <a:prstGeom prst="rect">
            <a:avLst/>
          </a:prstGeom>
        </p:spPr>
      </p:pic>
      <p:pic>
        <p:nvPicPr>
          <p:cNvPr id="4" name="strings" descr="cuerdas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848" y="2571744"/>
            <a:ext cx="8360994" cy="2337482"/>
          </a:xfrm>
          <a:prstGeom prst="rect">
            <a:avLst/>
          </a:prstGeom>
        </p:spPr>
      </p:pic>
      <p:pic>
        <p:nvPicPr>
          <p:cNvPr id="7" name="Picture 6" descr="angrytoasterbrowbac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4643446"/>
            <a:ext cx="2254348" cy="1549285"/>
          </a:xfrm>
          <a:prstGeom prst="rect">
            <a:avLst/>
          </a:prstGeom>
        </p:spPr>
      </p:pic>
      <p:pic>
        <p:nvPicPr>
          <p:cNvPr id="9" name="Picture 8" descr="angrycloud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357166"/>
            <a:ext cx="2357422" cy="1902196"/>
          </a:xfrm>
          <a:prstGeom prst="rect">
            <a:avLst/>
          </a:prstGeom>
        </p:spPr>
      </p:pic>
      <p:pic>
        <p:nvPicPr>
          <p:cNvPr id="10" name="Picture 9" descr="angrylightningbulbback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500958" y="3929066"/>
            <a:ext cx="2064333" cy="2278064"/>
          </a:xfrm>
          <a:prstGeom prst="rect">
            <a:avLst/>
          </a:prstGeom>
        </p:spPr>
      </p:pic>
      <p:pic>
        <p:nvPicPr>
          <p:cNvPr id="23" name="MS900070700[1].wav">
            <a:hlinkClick r:id="" action="ppaction://media"/>
          </p:cNvPr>
          <p:cNvPicPr>
            <a:picLocks noRot="1" noChangeAspect="1"/>
          </p:cNvPicPr>
          <p:nvPr>
            <a:wavAudioFile r:embed="rId1" name="MS900070700[1].wav"/>
          </p:nvPr>
        </p:nvPicPr>
        <p:blipFill>
          <a:blip r:embed="rId18" cstate="print"/>
          <a:stretch>
            <a:fillRect/>
          </a:stretch>
        </p:blipFill>
        <p:spPr>
          <a:xfrm>
            <a:off x="8072462" y="6286520"/>
            <a:ext cx="304800" cy="304800"/>
          </a:xfrm>
          <a:prstGeom prst="rect">
            <a:avLst/>
          </a:prstGeom>
        </p:spPr>
      </p:pic>
      <p:pic>
        <p:nvPicPr>
          <p:cNvPr id="24" name="MS900070700[1].wav">
            <a:hlinkClick r:id="" action="ppaction://media"/>
          </p:cNvPr>
          <p:cNvPicPr>
            <a:picLocks noRot="1" noChangeAspect="1"/>
          </p:cNvPicPr>
          <p:nvPr>
            <a:wavAudioFile r:embed="rId1" name="MS900070700[1].wav"/>
          </p:nvPr>
        </p:nvPicPr>
        <p:blipFill>
          <a:blip r:embed="rId19" cstate="print"/>
          <a:stretch>
            <a:fillRect/>
          </a:stretch>
        </p:blipFill>
        <p:spPr>
          <a:xfrm>
            <a:off x="8572528" y="6143644"/>
            <a:ext cx="304800" cy="304800"/>
          </a:xfrm>
          <a:prstGeom prst="rect">
            <a:avLst/>
          </a:prstGeom>
        </p:spPr>
      </p:pic>
      <p:sp>
        <p:nvSpPr>
          <p:cNvPr id="2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 smtClean="0">
                <a:solidFill>
                  <a:schemeClr val="tx1"/>
                </a:solidFill>
              </a:rPr>
              <a:t>Ow</a:t>
            </a:r>
            <a:r>
              <a:rPr lang="en-GB" sz="3600" b="1" dirty="0" smtClean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21" name="fightbar" descr="E:\angry family buena\The Angry Family JOB\Boxing\ko.bmp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14348" y="71414"/>
            <a:ext cx="7735887" cy="342900"/>
          </a:xfrm>
          <a:prstGeom prst="rect">
            <a:avLst/>
          </a:prstGeom>
          <a:noFill/>
        </p:spPr>
      </p:pic>
      <p:sp>
        <p:nvSpPr>
          <p:cNvPr id="27" name="barleft"/>
          <p:cNvSpPr/>
          <p:nvPr/>
        </p:nvSpPr>
        <p:spPr>
          <a:xfrm>
            <a:off x="756000" y="125423"/>
            <a:ext cx="500066" cy="22896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ounded Rectangular Callout 25"/>
          <p:cNvSpPr/>
          <p:nvPr/>
        </p:nvSpPr>
        <p:spPr>
          <a:xfrm>
            <a:off x="3214678" y="428604"/>
            <a:ext cx="2214578" cy="1143008"/>
          </a:xfrm>
          <a:prstGeom prst="wedgeRoundRectCallout">
            <a:avLst>
              <a:gd name="adj1" fmla="val -47469"/>
              <a:gd name="adj2" fmla="val 11621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000" b="1" dirty="0" smtClean="0">
                <a:solidFill>
                  <a:schemeClr val="tx1"/>
                </a:solidFill>
              </a:rPr>
              <a:t>Aïe</a:t>
            </a:r>
            <a:r>
              <a:rPr lang="en-GB" sz="6000" b="1" dirty="0" smtClean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29" name="slide11.wav">
            <a:hlinkClick r:id="" action="ppaction://media"/>
          </p:cNvPr>
          <p:cNvPicPr>
            <a:picLocks noRot="1" noChangeAspect="1"/>
          </p:cNvPicPr>
          <p:nvPr>
            <a:wavAudioFile r:embed="rId2" name="slide11.wav"/>
          </p:nvPr>
        </p:nvPicPr>
        <p:blipFill>
          <a:blip r:embed="rId21" cstate="print"/>
          <a:stretch>
            <a:fillRect/>
          </a:stretch>
        </p:blipFill>
        <p:spPr>
          <a:xfrm>
            <a:off x="8839200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4 -0.01389 0.01319 -0.01366 0.02291 -0.02223 C 0.02569 -0.0213 0.02934 -0.02246 0.03125 -0.01945 C 0.03402 -0.01505 0.03402 -0.00834 0.03541 -0.00278 C 0.03628 0.00092 0.03125 -0.00834 0.02916 -0.01111 C 0.02708 -0.01019 0.02448 -0.01042 0.02291 -0.00834 C 0.02066 -0.00533 0.01736 -0.00093 0.01875 0.00277 C 0.01979 0.00578 0.02291 -0.00093 0.025 -0.00278 C 0.02708 -0.00186 0.03281 -0.00209 0.03125 0 C 0.02812 0.00416 0.01875 0.00555 0.01875 0.00555 C 0.01805 0.00833 0.01666 0.01689 0.01666 0.01389 C 0.01666 0.01018 0.01666 0.00555 0.01875 0.00277 C 0.02083 0 0.0243 0.00092 0.02708 0 C 0.0434 0.01458 0.02291 -0.00093 0.02083 -0.00278 C 0.02014 0 0.01875 0.00856 0.01875 0.00555 C 0.01875 0.00092 0.01788 -0.00579 0.02083 -0.00834 C 0.02378 -0.01088 0.02777 -0.00648 0.03125 -0.00556 C 0.02916 -0.00463 0.02725 -0.00278 0.025 -0.00278 C 0.02274 -0.00278 0.02048 -0.00718 0.01875 -0.00556 C 0.01475 -0.00162 0.01041 0.01111 0.01041 0.01111 C 0.01041 0.01111 0.00347 -0.00926 0.01458 0.00555 C 0.01614 0.00764 0.0151 0.0118 0.01666 0.01389 C 0.01823 0.01597 0.02083 0.01574 0.02291 0.01666 C 0.02291 0.01666 0.01875 0.01296 0.01666 0.01111 C 0.01527 0.00833 0.01146 0.00578 0.0125 0.00277 C 0.01371 -0.0007 0.01823 -0.00139 0.02083 0 C 0.02291 0.00115 0.02222 0.00555 0.02291 0.00833 C 0.02361 0.00463 0.02274 -0.00047 0.025 -0.00278 C 0.0309 -0.0088 0.03298 0.00694 0.03333 0.00833 C 0.03402 0.00555 0.03611 0.00277 0.03541 0 C 0.03229 -0.01273 0.02708 -0.00764 0.02083 -0.00556 C 0.01996 -0.00186 0.01562 0.01597 0.01458 0.01666 C 0.01232 0.01805 0.0118 0.01111 0.01041 0.00833 C 0.00833 0.01018 0.00659 0.01458 0.00416 0.01389 C 0.00208 0.01319 0.00104 0.0081 0.00208 0.00555 C 0.00312 0.00301 0.00625 0.0037 0.00833 0.00277 C 0.00972 0.00555 0.01041 0.01319 0.0125 0.01111 C 0.01597 0.00764 0.01666 -0.00556 0.01666 -0.00556 C 0.02621 -0.00139 0.02291 0.00023 0.02708 0.01111 " pathEditMode="relative" ptsTypes="ffffffffffffffffffffffffffffffffffffffA">
                                      <p:cBhvr>
                                        <p:cTn id="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07407E-6 C 0.00954 -0.01551 0.01822 -0.01527 0.03177 -0.02476 C 0.03593 -0.02384 0.04097 -0.025 0.04357 -0.02176 C 0.04739 -0.01689 0.04739 -0.00926 0.0493 -0.00324 C 0.05052 0.00093 0.04357 -0.00926 0.04062 -0.0125 C 0.03767 -0.01157 0.03402 -0.0118 0.03177 -0.00926 C 0.02882 -0.00601 0.02413 -0.00115 0.02621 0.00301 C 0.0276 0.00649 0.03177 -0.00115 0.03489 -0.00324 C 0.03767 -0.00208 0.04583 -0.00231 0.04357 -4.07407E-6 C 0.03906 0.0044 0.02621 0.00625 0.02621 0.00649 C 0.02517 0.00926 0.02309 0.01875 0.02309 0.01551 C 0.02309 0.01135 0.02309 0.00625 0.02621 0.00301 C 0.02899 -4.07407E-6 0.03385 0.00093 0.03767 -4.07407E-6 C 0.06076 0.01621 0.03177 -0.00115 0.02899 -0.00324 C 0.02795 -4.07407E-6 0.02621 0.00949 0.02621 0.00625 C 0.02621 0.00093 0.02482 -0.00648 0.02899 -0.00926 C 0.03298 -0.01226 0.03871 -0.0074 0.04357 -0.00625 C 0.04062 -0.00532 0.03784 -0.00324 0.03489 -0.00324 C 0.03159 -0.00324 0.02864 -0.0081 0.02621 -0.00625 C 0.02048 -0.00185 0.01441 0.01227 0.01441 0.0125 C 0.01441 0.01227 0.00451 -0.01064 0.02031 0.00625 C 0.02239 0.00857 0.021 0.0132 0.02309 0.01551 C 0.02534 0.01783 0.02899 0.0176 0.03177 0.01852 C 0.03177 0.01875 0.02621 0.01459 0.02309 0.01227 C 0.02118 0.00926 0.01579 0.00649 0.01736 0.00301 C 0.01909 -0.00069 0.02534 -0.00162 0.02899 -4.07407E-6 C 0.03177 0.00116 0.03107 0.00625 0.03177 0.00926 C 0.03281 0.00533 0.03159 -0.00046 0.03489 -0.00324 C 0.04305 -0.00972 0.046 0.00764 0.04652 0.00926 C 0.04739 0.00625 0.05034 0.00301 0.0493 -4.07407E-6 C 0.04496 -0.01435 0.03767 -0.00856 0.02899 -0.00625 C 0.02777 -0.00208 0.0217 0.01783 0.02031 0.01852 C 0.01701 0.02037 0.01632 0.01227 0.01441 0.00926 C 0.01145 0.01135 0.00902 0.01621 0.00555 0.01551 C 0.00277 0.01482 0.00138 0.00903 0.00277 0.00625 C 0.00416 0.00324 0.00868 0.00394 0.01145 0.00301 C 0.01336 0.00625 0.01441 0.01482 0.01736 0.01227 C 0.02222 0.00857 0.02309 -0.00625 0.02309 -0.00601 C 0.03645 -0.00162 0.03177 0.00024 0.03767 0.01227 " pathEditMode="relative" rAng="0" ptsTypes="ffffffffffffffffffffffffffffffffffffffA">
                                      <p:cBhvr>
                                        <p:cTn id="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-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C 0.0099 -0.01528 0.0191 -0.01505 0.03299 -0.02431 C 0.03716 -0.02338 0.04237 -0.02454 0.04532 -0.02153 C 0.04931 -0.01644 0.04931 -0.00903 0.05122 -0.00324 C 0.0526 0.00092 0.04532 -0.00903 0.04219 -0.01227 C 0.03907 -0.01134 0.03525 -0.01158 0.03299 -0.00903 C 0.02987 -0.00579 0.02518 -0.00093 0.02691 0.00301 C 0.02865 0.00648 0.03299 -0.00093 0.03612 -0.00324 C 0.03907 -0.00185 0.04757 -0.00208 0.04532 1.11111E-6 C 0.04063 0.0044 0.02691 0.00625 0.02691 0.00648 C 0.02587 0.00926 0.02414 0.01852 0.02414 0.01528 C 0.02414 0.01111 0.02414 0.00625 0.02691 0.00301 C 0.03004 1.11111E-6 0.03507 0.00092 0.03907 1.11111E-6 C 0.06303 0.01597 0.03299 -0.00093 0.03004 -0.00324 C 0.029 1.11111E-6 0.02691 0.00949 0.02691 0.00625 C 0.02691 0.00092 0.0257 -0.00648 0.03004 -0.00903 C 0.03421 -0.01204 0.04011 -0.00718 0.04532 -0.00602 C 0.04219 -0.00509 0.03941 -0.00324 0.03612 -0.00324 C 0.03282 -0.00324 0.02952 -0.00787 0.02691 -0.00602 C 0.02119 -0.00162 0.01494 0.01204 0.01494 0.01273 C 0.01494 0.01204 0.00487 -0.01042 0.02101 0.00625 C 0.02327 0.00833 0.02171 0.01319 0.02414 0.01528 C 0.02639 0.01759 0.03004 0.01736 0.03299 0.01829 C 0.03299 0.01852 0.02691 0.01435 0.02414 0.01204 C 0.02205 0.00926 0.01632 0.00648 0.01806 0.00301 C 0.01962 -0.0007 0.02639 -0.00139 0.03004 1.11111E-6 C 0.03299 0.00116 0.03212 0.00625 0.03299 0.00926 C 0.03403 0.00532 0.03282 -0.00046 0.03612 -0.00324 C 0.04462 -0.00949 0.04775 0.00764 0.04827 0.00926 C 0.04931 0.00625 0.05209 0.00301 0.05122 1.11111E-6 C 0.04671 -0.01412 0.03907 -0.00833 0.03004 -0.00602 C 0.02882 -0.00185 0.0224 0.01759 0.02101 0.01829 C 0.01789 0.02014 0.01702 0.01204 0.01494 0.00926 C 0.01198 0.01111 0.00955 0.01597 0.00573 0.01528 C 0.00278 0.01458 0.00139 0.00903 0.00278 0.00625 C 0.00435 0.00324 0.00886 0.00393 0.01198 0.00301 C 0.01389 0.00625 0.01494 0.01458 0.01806 0.01204 C 0.0231 0.00833 0.02414 -0.00602 0.02414 -0.00579 C 0.03785 -0.00139 0.03299 0.00023 0.03907 0.01204 " pathEditMode="relative" rAng="0" ptsTypes="ffffffffffffffffffffffffffffffffffffffA">
                                      <p:cBhvr>
                                        <p:cTn id="1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6.66667E-6 C -0.0026 -0.03103 -0.00277 -0.06042 -0.00625 0.00833 C -0.00694 0.00462 -0.00746 0.00092 -0.00833 -0.00278 C -0.00885 -0.00556 -0.01145 -0.00857 -0.01041 -0.01112 C -0.00937 -0.01366 -0.00625 -0.01297 -0.00416 -0.0139 C 0.00087 0.00601 -0.00416 -0.0132 -0.00416 -0.01667 C -0.00416 -0.01968 -0.00277 -0.02223 -0.00208 -0.02501 C 0.00035 -0.02038 0.01129 -0.00232 -4.16667E-6 0.00277 C -0.00416 0.00462 -0.00277 -0.00834 -0.00416 -0.0139 C -0.00503 -0.01714 -0.00694 -0.01945 -0.00833 -0.02223 C -0.00902 -0.01853 -0.01041 -0.01482 -0.01041 -0.01112 C -0.01041 -0.00811 -0.01024 -0.01806 -0.00833 -0.01945 C -0.00642 -0.02084 -0.00416 -0.0176 -0.00208 -0.01667 C -0.00468 -0.00302 -0.00625 -0.00834 -4.16667E-6 -6.66667E-6 Z " pathEditMode="relative" ptsTypes="ffffffffffffff">
                                      <p:cBhvr>
                                        <p:cTn id="12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4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6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4 -0.01389 0.01319 -0.01366 0.02291 -0.02223 C 0.02569 -0.0213 0.02934 -0.02246 0.03125 -0.01945 C 0.03402 -0.01505 0.03402 -0.00834 0.03541 -0.00278 C 0.03628 0.00092 0.03125 -0.00834 0.02916 -0.01111 C 0.02708 -0.01019 0.02448 -0.01042 0.02291 -0.00834 C 0.02066 -0.00533 0.01736 -0.00093 0.01875 0.00277 C 0.01979 0.00578 0.02291 -0.00093 0.025 -0.00278 C 0.02708 -0.00186 0.03281 -0.00209 0.03125 0 C 0.02812 0.00416 0.01875 0.00555 0.01875 0.00555 C 0.01805 0.00833 0.01666 0.01689 0.01666 0.01389 C 0.01666 0.01018 0.01666 0.00555 0.01875 0.00277 C 0.02083 0 0.0243 0.00092 0.02708 0 C 0.0434 0.01458 0.02291 -0.00093 0.02083 -0.00278 C 0.02014 0 0.01875 0.00856 0.01875 0.00555 C 0.01875 0.00092 0.01788 -0.00579 0.02083 -0.00834 C 0.02378 -0.01088 0.02777 -0.00648 0.03125 -0.00556 C 0.02916 -0.00463 0.02725 -0.00278 0.025 -0.00278 C 0.02274 -0.00278 0.02048 -0.00718 0.01875 -0.00556 C 0.01475 -0.00162 0.01041 0.01111 0.01041 0.01111 C 0.01041 0.01111 0.00347 -0.00926 0.01458 0.00555 C 0.01614 0.00764 0.0151 0.0118 0.01666 0.01389 C 0.01823 0.01597 0.02083 0.01574 0.02291 0.01666 C 0.02291 0.01666 0.01875 0.01296 0.01666 0.01111 C 0.01527 0.00833 0.01146 0.00578 0.0125 0.00277 C 0.01371 -0.0007 0.01823 -0.00139 0.02083 0 C 0.02291 0.00115 0.02222 0.00555 0.02291 0.00833 C 0.02361 0.00463 0.02274 -0.00047 0.025 -0.00278 C 0.0309 -0.0088 0.03298 0.00694 0.03333 0.00833 C 0.03402 0.00555 0.03611 0.00277 0.03541 0 C 0.03229 -0.01273 0.02708 -0.00764 0.02083 -0.00556 C 0.01996 -0.00186 0.01562 0.01597 0.01458 0.01666 C 0.01232 0.01805 0.0118 0.01111 0.01041 0.00833 C 0.00833 0.01018 0.00659 0.01458 0.00416 0.01389 C 0.00208 0.01319 0.00104 0.0081 0.00208 0.00555 C 0.00312 0.00301 0.00625 0.0037 0.00833 0.00277 C 0.00972 0.00555 0.01041 0.01319 0.0125 0.01111 C 0.01597 0.00764 0.01666 -0.00556 0.01666 -0.00556 C 0.02621 -0.00139 0.02291 0.00023 0.02708 0.01111 " pathEditMode="relative" ptsTypes="ffffffffffffffffffffffffffffffffffffffA">
                                      <p:cBhvr>
                                        <p:cTn id="1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43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showWhenStopped="0"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showWhenStopped="0"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430"/>
            <a:ext cx="9144000" cy="6880860"/>
          </a:xfrm>
          <a:prstGeom prst="rect">
            <a:avLst/>
          </a:prstGeom>
          <a:noFill/>
        </p:spPr>
      </p:pic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 descr="angrycarrotfacebac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4799" y="2000240"/>
            <a:ext cx="1378308" cy="2859862"/>
          </a:xfrm>
          <a:prstGeom prst="rect">
            <a:avLst/>
          </a:prstGeom>
        </p:spPr>
      </p:pic>
      <p:pic>
        <p:nvPicPr>
          <p:cNvPr id="20" name="Picture 19" descr="angrycarrotface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4799" y="2000240"/>
            <a:ext cx="1378309" cy="2859862"/>
          </a:xfrm>
          <a:prstGeom prst="rect">
            <a:avLst/>
          </a:prstGeom>
        </p:spPr>
      </p:pic>
      <p:pic>
        <p:nvPicPr>
          <p:cNvPr id="6" name="bosing ring" descr="ring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445" y="2071679"/>
            <a:ext cx="8727273" cy="4071965"/>
          </a:xfrm>
          <a:prstGeom prst="rect">
            <a:avLst/>
          </a:prstGeom>
        </p:spPr>
      </p:pic>
      <p:pic>
        <p:nvPicPr>
          <p:cNvPr id="11" name="Picture 10" descr="boxing glov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9289410">
            <a:off x="3322216" y="2302058"/>
            <a:ext cx="1071570" cy="949200"/>
          </a:xfrm>
          <a:prstGeom prst="rect">
            <a:avLst/>
          </a:prstGeom>
        </p:spPr>
      </p:pic>
      <p:pic>
        <p:nvPicPr>
          <p:cNvPr id="12" name="Picture 11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70" y="1571612"/>
            <a:ext cx="1987956" cy="2452672"/>
          </a:xfrm>
          <a:prstGeom prst="rect">
            <a:avLst/>
          </a:prstGeom>
        </p:spPr>
      </p:pic>
      <p:pic>
        <p:nvPicPr>
          <p:cNvPr id="13" name="Picture 12" descr="boxing glove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8842194">
            <a:off x="2320944" y="2740784"/>
            <a:ext cx="1071570" cy="94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boxing glov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249599" flipH="1">
            <a:off x="4325251" y="2217142"/>
            <a:ext cx="1457364" cy="1290937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69929" y="1377674"/>
            <a:ext cx="1709536" cy="2876263"/>
          </a:xfrm>
          <a:prstGeom prst="rect">
            <a:avLst/>
          </a:prstGeom>
        </p:spPr>
      </p:pic>
      <p:pic>
        <p:nvPicPr>
          <p:cNvPr id="16" name="Picture 15" descr="boxing glove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766372" flipH="1">
            <a:off x="6152483" y="2560797"/>
            <a:ext cx="1457364" cy="1290937"/>
          </a:xfrm>
          <a:prstGeom prst="rect">
            <a:avLst/>
          </a:prstGeom>
        </p:spPr>
      </p:pic>
      <p:pic>
        <p:nvPicPr>
          <p:cNvPr id="4" name="strings" descr="cuerda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848" y="2571744"/>
            <a:ext cx="8360994" cy="2337482"/>
          </a:xfrm>
          <a:prstGeom prst="rect">
            <a:avLst/>
          </a:prstGeom>
        </p:spPr>
      </p:pic>
      <p:pic>
        <p:nvPicPr>
          <p:cNvPr id="7" name="Picture 6" descr="angrytoasterbrowback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4643446"/>
            <a:ext cx="2254348" cy="1549285"/>
          </a:xfrm>
          <a:prstGeom prst="rect">
            <a:avLst/>
          </a:prstGeom>
        </p:spPr>
      </p:pic>
      <p:pic>
        <p:nvPicPr>
          <p:cNvPr id="10" name="Picture 9" descr="angrylightningbulbbac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500958" y="3929066"/>
            <a:ext cx="2064333" cy="2278064"/>
          </a:xfrm>
          <a:prstGeom prst="rect">
            <a:avLst/>
          </a:prstGeom>
        </p:spPr>
      </p:pic>
      <p:sp>
        <p:nvSpPr>
          <p:cNvPr id="21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Cheat!</a:t>
            </a:r>
          </a:p>
        </p:txBody>
      </p:sp>
      <p:pic>
        <p:nvPicPr>
          <p:cNvPr id="23" name="Picture 22" descr="angrycloud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500042"/>
            <a:ext cx="2357422" cy="1902196"/>
          </a:xfrm>
          <a:prstGeom prst="rect">
            <a:avLst/>
          </a:prstGeom>
        </p:spPr>
      </p:pic>
      <p:pic>
        <p:nvPicPr>
          <p:cNvPr id="24" name="fightbar" descr="E:\angry family buena\The Angry Family JOB\Boxing\ko.bmp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14348" y="71414"/>
            <a:ext cx="7735887" cy="342900"/>
          </a:xfrm>
          <a:prstGeom prst="rect">
            <a:avLst/>
          </a:prstGeom>
          <a:noFill/>
        </p:spPr>
      </p:pic>
      <p:sp>
        <p:nvSpPr>
          <p:cNvPr id="25" name="barleft"/>
          <p:cNvSpPr/>
          <p:nvPr/>
        </p:nvSpPr>
        <p:spPr>
          <a:xfrm>
            <a:off x="756000" y="125423"/>
            <a:ext cx="500066" cy="22896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ounded Rectangular Callout 21"/>
          <p:cNvSpPr/>
          <p:nvPr/>
        </p:nvSpPr>
        <p:spPr>
          <a:xfrm>
            <a:off x="4786314" y="500042"/>
            <a:ext cx="3643338" cy="1000132"/>
          </a:xfrm>
          <a:prstGeom prst="wedgeRoundRectCallout">
            <a:avLst>
              <a:gd name="adj1" fmla="val 47466"/>
              <a:gd name="adj2" fmla="val 28713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000" b="1" dirty="0" smtClean="0">
                <a:solidFill>
                  <a:schemeClr val="tx1"/>
                </a:solidFill>
              </a:rPr>
              <a:t>Tricheur </a:t>
            </a:r>
            <a:r>
              <a:rPr lang="en-GB" sz="6000" b="1" dirty="0" smtClean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27" name="slide12.wav">
            <a:hlinkClick r:id="" action="ppaction://media"/>
          </p:cNvPr>
          <p:cNvPicPr>
            <a:picLocks noRot="1" noChangeAspect="1"/>
          </p:cNvPicPr>
          <p:nvPr>
            <a:wavAudioFile r:embed="rId1" name="slide12.wav"/>
          </p:nvPr>
        </p:nvPicPr>
        <p:blipFill>
          <a:blip r:embed="rId18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4 -0.01389 0.01319 -0.01366 0.02291 -0.02223 C 0.02569 -0.0213 0.02934 -0.02246 0.03125 -0.01945 C 0.03402 -0.01505 0.03402 -0.00834 0.03541 -0.00278 C 0.03628 0.00092 0.03125 -0.00834 0.02916 -0.01111 C 0.02708 -0.01019 0.02448 -0.01042 0.02291 -0.00834 C 0.02066 -0.00533 0.01736 -0.00093 0.01875 0.00277 C 0.01979 0.00578 0.02291 -0.00093 0.025 -0.00278 C 0.02708 -0.00186 0.03281 -0.00209 0.03125 0 C 0.02812 0.00416 0.01875 0.00555 0.01875 0.00555 C 0.01805 0.00833 0.01666 0.01689 0.01666 0.01389 C 0.01666 0.01018 0.01666 0.00555 0.01875 0.00277 C 0.02083 0 0.0243 0.00092 0.02708 0 C 0.0434 0.01458 0.02291 -0.00093 0.02083 -0.00278 C 0.02014 0 0.01875 0.00856 0.01875 0.00555 C 0.01875 0.00092 0.01788 -0.00579 0.02083 -0.00834 C 0.02378 -0.01088 0.02777 -0.00648 0.03125 -0.00556 C 0.02916 -0.00463 0.02725 -0.00278 0.025 -0.00278 C 0.02274 -0.00278 0.02048 -0.00718 0.01875 -0.00556 C 0.01475 -0.00162 0.01041 0.01111 0.01041 0.01111 C 0.01041 0.01111 0.00347 -0.00926 0.01458 0.00555 C 0.01614 0.00764 0.0151 0.0118 0.01666 0.01389 C 0.01823 0.01597 0.02083 0.01574 0.02291 0.01666 C 0.02291 0.01666 0.01875 0.01296 0.01666 0.01111 C 0.01527 0.00833 0.01146 0.00578 0.0125 0.00277 C 0.01371 -0.0007 0.01823 -0.00139 0.02083 0 C 0.02291 0.00115 0.02222 0.00555 0.02291 0.00833 C 0.02361 0.00463 0.02274 -0.00047 0.025 -0.00278 C 0.0309 -0.0088 0.03298 0.00694 0.03333 0.00833 C 0.03402 0.00555 0.03611 0.00277 0.03541 0 C 0.03229 -0.01273 0.02708 -0.00764 0.02083 -0.00556 C 0.01996 -0.00186 0.01562 0.01597 0.01458 0.01666 C 0.01232 0.01805 0.0118 0.01111 0.01041 0.00833 C 0.00833 0.01018 0.00659 0.01458 0.00416 0.01389 C 0.00208 0.01319 0.00104 0.0081 0.00208 0.00555 C 0.00312 0.00301 0.00625 0.0037 0.00833 0.00277 C 0.00972 0.00555 0.01041 0.01319 0.0125 0.01111 C 0.01597 0.00764 0.01666 -0.00556 0.01666 -0.00556 C 0.02621 -0.00139 0.02291 0.00023 0.02708 0.01111 " pathEditMode="relative" ptsTypes="ffffffffffffffffffffffffffffffffffffffA">
                                      <p:cBhvr>
                                        <p:cTn id="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07407E-6 C 0.00954 -0.01551 0.01822 -0.01527 0.03177 -0.02476 C 0.03593 -0.02384 0.04097 -0.025 0.04357 -0.02176 C 0.04739 -0.01689 0.04739 -0.00926 0.0493 -0.00324 C 0.05052 0.00093 0.04357 -0.00926 0.04062 -0.0125 C 0.03767 -0.01157 0.03402 -0.0118 0.03177 -0.00926 C 0.02882 -0.00601 0.02413 -0.00115 0.02621 0.00301 C 0.0276 0.00649 0.03177 -0.00115 0.03489 -0.00324 C 0.03767 -0.00208 0.04583 -0.00231 0.04357 -4.07407E-6 C 0.03906 0.0044 0.02621 0.00625 0.02621 0.00649 C 0.02517 0.00926 0.02309 0.01875 0.02309 0.01551 C 0.02309 0.01135 0.02309 0.00625 0.02621 0.00301 C 0.02899 -4.07407E-6 0.03385 0.00093 0.03767 -4.07407E-6 C 0.06076 0.01621 0.03177 -0.00115 0.02899 -0.00324 C 0.02795 -4.07407E-6 0.02621 0.00949 0.02621 0.00625 C 0.02621 0.00093 0.02482 -0.00648 0.02899 -0.00926 C 0.03298 -0.01226 0.03871 -0.0074 0.04357 -0.00625 C 0.04062 -0.00532 0.03784 -0.00324 0.03489 -0.00324 C 0.03159 -0.00324 0.02864 -0.0081 0.02621 -0.00625 C 0.02048 -0.00185 0.01441 0.01227 0.01441 0.0125 C 0.01441 0.01227 0.00451 -0.01064 0.02031 0.00625 C 0.02239 0.00857 0.021 0.0132 0.02309 0.01551 C 0.02534 0.01783 0.02899 0.0176 0.03177 0.01852 C 0.03177 0.01875 0.02621 0.01459 0.02309 0.01227 C 0.02118 0.00926 0.01579 0.00649 0.01736 0.00301 C 0.01909 -0.00069 0.02534 -0.00162 0.02899 -4.07407E-6 C 0.03177 0.00116 0.03107 0.00625 0.03177 0.00926 C 0.03281 0.00533 0.03159 -0.00046 0.03489 -0.00324 C 0.04305 -0.00972 0.046 0.00764 0.04652 0.00926 C 0.04739 0.00625 0.05034 0.00301 0.0493 -4.07407E-6 C 0.04496 -0.01435 0.03767 -0.00856 0.02899 -0.00625 C 0.02777 -0.00208 0.0217 0.01783 0.02031 0.01852 C 0.01701 0.02037 0.01632 0.01227 0.01441 0.00926 C 0.01145 0.01135 0.00902 0.01621 0.00555 0.01551 C 0.00277 0.01482 0.00138 0.00903 0.00277 0.00625 C 0.00416 0.00324 0.00868 0.00394 0.01145 0.00301 C 0.01336 0.00625 0.01441 0.01482 0.01736 0.01227 C 0.02222 0.00857 0.02309 -0.00625 0.02309 -0.00601 C 0.03645 -0.00162 0.03177 0.00024 0.03767 0.01227 " pathEditMode="relative" rAng="0" ptsTypes="ffffffffffffffffffffffffffffffffffffffA">
                                      <p:cBhvr>
                                        <p:cTn id="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-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C 0.0099 -0.01528 0.0191 -0.01505 0.03299 -0.02431 C 0.03716 -0.02338 0.04237 -0.02454 0.04532 -0.02153 C 0.04931 -0.01644 0.04931 -0.00903 0.05122 -0.00324 C 0.0526 0.00092 0.04532 -0.00903 0.04219 -0.01227 C 0.03907 -0.01134 0.03525 -0.01158 0.03299 -0.00903 C 0.02987 -0.00579 0.02518 -0.00093 0.02691 0.00301 C 0.02865 0.00648 0.03299 -0.00093 0.03612 -0.00324 C 0.03907 -0.00185 0.04757 -0.00208 0.04532 1.11111E-6 C 0.04063 0.0044 0.02691 0.00625 0.02691 0.00648 C 0.02587 0.00926 0.02414 0.01852 0.02414 0.01528 C 0.02414 0.01111 0.02414 0.00625 0.02691 0.00301 C 0.03004 1.11111E-6 0.03507 0.00092 0.03907 1.11111E-6 C 0.06303 0.01597 0.03299 -0.00093 0.03004 -0.00324 C 0.029 1.11111E-6 0.02691 0.00949 0.02691 0.00625 C 0.02691 0.00092 0.0257 -0.00648 0.03004 -0.00903 C 0.03421 -0.01204 0.04011 -0.00718 0.04532 -0.00602 C 0.04219 -0.00509 0.03941 -0.00324 0.03612 -0.00324 C 0.03282 -0.00324 0.02952 -0.00787 0.02691 -0.00602 C 0.02119 -0.00162 0.01494 0.01204 0.01494 0.01273 C 0.01494 0.01204 0.00487 -0.01042 0.02101 0.00625 C 0.02327 0.00833 0.02171 0.01319 0.02414 0.01528 C 0.02639 0.01759 0.03004 0.01736 0.03299 0.01829 C 0.03299 0.01852 0.02691 0.01435 0.02414 0.01204 C 0.02205 0.00926 0.01632 0.00648 0.01806 0.00301 C 0.01962 -0.0007 0.02639 -0.00139 0.03004 1.11111E-6 C 0.03299 0.00116 0.03212 0.00625 0.03299 0.00926 C 0.03403 0.00532 0.03282 -0.00046 0.03612 -0.00324 C 0.04462 -0.00949 0.04775 0.00764 0.04827 0.00926 C 0.04931 0.00625 0.05209 0.00301 0.05122 1.11111E-6 C 0.04671 -0.01412 0.03907 -0.00833 0.03004 -0.00602 C 0.02882 -0.00185 0.0224 0.01759 0.02101 0.01829 C 0.01789 0.02014 0.01702 0.01204 0.01494 0.00926 C 0.01198 0.01111 0.00955 0.01597 0.00573 0.01528 C 0.00278 0.01458 0.00139 0.00903 0.00278 0.00625 C 0.00435 0.00324 0.00886 0.00393 0.01198 0.00301 C 0.01389 0.00625 0.01494 0.01458 0.01806 0.01204 C 0.0231 0.00833 0.02414 -0.00602 0.02414 -0.00579 C 0.03785 -0.00139 0.03299 0.00023 0.03907 0.01204 " pathEditMode="relative" rAng="0" ptsTypes="ffffffffffffffffffffffffffffffffffffffA">
                                      <p:cBhvr>
                                        <p:cTn id="1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6.66667E-6 C -0.0026 -0.03103 -0.00277 -0.06042 -0.00625 0.00833 C -0.00694 0.00462 -0.00746 0.00092 -0.00833 -0.00278 C -0.00885 -0.00556 -0.01145 -0.00857 -0.01041 -0.01112 C -0.00937 -0.01366 -0.00625 -0.01297 -0.00416 -0.0139 C 0.00087 0.00601 -0.00416 -0.0132 -0.00416 -0.01667 C -0.00416 -0.01968 -0.00277 -0.02223 -0.00208 -0.02501 C 0.00035 -0.02038 0.01129 -0.00232 -4.16667E-6 0.00277 C -0.00416 0.00462 -0.00277 -0.00834 -0.00416 -0.0139 C -0.00503 -0.01714 -0.00694 -0.01945 -0.00833 -0.02223 C -0.00902 -0.01853 -0.01041 -0.01482 -0.01041 -0.01112 C -0.01041 -0.00811 -0.01024 -0.01806 -0.00833 -0.01945 C -0.00642 -0.02084 -0.00416 -0.0176 -0.00208 -0.01667 C -0.00468 -0.00302 -0.00625 -0.00834 -4.16667E-6 -6.66667E-6 Z " pathEditMode="relative" ptsTypes="ffffffffffffff">
                                      <p:cBhvr>
                                        <p:cTn id="12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4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6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955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430"/>
            <a:ext cx="9144000" cy="6880860"/>
          </a:xfrm>
          <a:prstGeom prst="rect">
            <a:avLst/>
          </a:prstGeom>
          <a:noFill/>
        </p:spPr>
      </p:pic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 descr="angrycarrotfacebac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4799" y="2000240"/>
            <a:ext cx="1378308" cy="2859862"/>
          </a:xfrm>
          <a:prstGeom prst="rect">
            <a:avLst/>
          </a:prstGeom>
        </p:spPr>
      </p:pic>
      <p:pic>
        <p:nvPicPr>
          <p:cNvPr id="20" name="Picture 19" descr="angrycarrotface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4799" y="2000240"/>
            <a:ext cx="1378309" cy="2859862"/>
          </a:xfrm>
          <a:prstGeom prst="rect">
            <a:avLst/>
          </a:prstGeom>
        </p:spPr>
      </p:pic>
      <p:pic>
        <p:nvPicPr>
          <p:cNvPr id="6" name="bosing ring" descr="ring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445" y="2071679"/>
            <a:ext cx="8727273" cy="4071965"/>
          </a:xfrm>
          <a:prstGeom prst="rect">
            <a:avLst/>
          </a:prstGeom>
        </p:spPr>
      </p:pic>
      <p:pic>
        <p:nvPicPr>
          <p:cNvPr id="11" name="Picture 10" descr="boxing glov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9289410">
            <a:off x="3322216" y="2302058"/>
            <a:ext cx="1071570" cy="949200"/>
          </a:xfrm>
          <a:prstGeom prst="rect">
            <a:avLst/>
          </a:prstGeom>
        </p:spPr>
      </p:pic>
      <p:pic>
        <p:nvPicPr>
          <p:cNvPr id="12" name="Picture 11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70" y="1571612"/>
            <a:ext cx="1987955" cy="2452672"/>
          </a:xfrm>
          <a:prstGeom prst="rect">
            <a:avLst/>
          </a:prstGeom>
        </p:spPr>
      </p:pic>
      <p:pic>
        <p:nvPicPr>
          <p:cNvPr id="13" name="Picture 12" descr="boxing glove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8842194">
            <a:off x="2320944" y="2740784"/>
            <a:ext cx="1071570" cy="94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boxing glov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249599" flipH="1">
            <a:off x="4325251" y="2217142"/>
            <a:ext cx="1457364" cy="1290937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69929" y="1377674"/>
            <a:ext cx="1709536" cy="2876263"/>
          </a:xfrm>
          <a:prstGeom prst="rect">
            <a:avLst/>
          </a:prstGeom>
        </p:spPr>
      </p:pic>
      <p:pic>
        <p:nvPicPr>
          <p:cNvPr id="16" name="Picture 15" descr="boxing glove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766372" flipH="1">
            <a:off x="6152483" y="2560797"/>
            <a:ext cx="1457364" cy="1290937"/>
          </a:xfrm>
          <a:prstGeom prst="rect">
            <a:avLst/>
          </a:prstGeom>
        </p:spPr>
      </p:pic>
      <p:pic>
        <p:nvPicPr>
          <p:cNvPr id="4" name="strings" descr="cuerda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848" y="2571744"/>
            <a:ext cx="8360994" cy="2337482"/>
          </a:xfrm>
          <a:prstGeom prst="rect">
            <a:avLst/>
          </a:prstGeom>
        </p:spPr>
      </p:pic>
      <p:pic>
        <p:nvPicPr>
          <p:cNvPr id="7" name="Picture 6" descr="angrytoasterbrowback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4643446"/>
            <a:ext cx="2254348" cy="1549285"/>
          </a:xfrm>
          <a:prstGeom prst="rect">
            <a:avLst/>
          </a:prstGeom>
        </p:spPr>
      </p:pic>
      <p:pic>
        <p:nvPicPr>
          <p:cNvPr id="10" name="Picture 9" descr="angrylightningbulbbac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500958" y="3929066"/>
            <a:ext cx="2064333" cy="2278064"/>
          </a:xfrm>
          <a:prstGeom prst="rect">
            <a:avLst/>
          </a:prstGeom>
        </p:spPr>
      </p:pic>
      <p:pic>
        <p:nvPicPr>
          <p:cNvPr id="23" name="Picture 22" descr="angrycloud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500042"/>
            <a:ext cx="2357422" cy="1902196"/>
          </a:xfrm>
          <a:prstGeom prst="rect">
            <a:avLst/>
          </a:prstGeom>
        </p:spPr>
      </p:pic>
      <p:sp>
        <p:nvSpPr>
          <p:cNvPr id="24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That’s not fair!</a:t>
            </a:r>
          </a:p>
        </p:txBody>
      </p:sp>
      <p:pic>
        <p:nvPicPr>
          <p:cNvPr id="21" name="fightbar" descr="E:\angry family buena\The Angry Family JOB\Boxing\ko.bmp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14348" y="71414"/>
            <a:ext cx="7735887" cy="342900"/>
          </a:xfrm>
          <a:prstGeom prst="rect">
            <a:avLst/>
          </a:prstGeom>
          <a:noFill/>
        </p:spPr>
      </p:pic>
      <p:sp>
        <p:nvSpPr>
          <p:cNvPr id="22" name="barleft"/>
          <p:cNvSpPr/>
          <p:nvPr/>
        </p:nvSpPr>
        <p:spPr>
          <a:xfrm>
            <a:off x="756000" y="125423"/>
            <a:ext cx="500066" cy="22896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ounded Rectangular Callout 24"/>
          <p:cNvSpPr/>
          <p:nvPr/>
        </p:nvSpPr>
        <p:spPr>
          <a:xfrm>
            <a:off x="2928926" y="500042"/>
            <a:ext cx="5786478" cy="1785950"/>
          </a:xfrm>
          <a:prstGeom prst="wedgeRoundRectCallout">
            <a:avLst>
              <a:gd name="adj1" fmla="val -62314"/>
              <a:gd name="adj2" fmla="val 985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Ce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n’est</a:t>
            </a:r>
            <a:r>
              <a:rPr lang="en-GB" sz="6000" b="1" dirty="0" smtClean="0">
                <a:solidFill>
                  <a:schemeClr val="tx1"/>
                </a:solidFill>
              </a:rPr>
              <a:t> pas </a:t>
            </a:r>
            <a:r>
              <a:rPr lang="en-GB" sz="6000" b="1" dirty="0" err="1" smtClean="0">
                <a:solidFill>
                  <a:schemeClr val="tx1"/>
                </a:solidFill>
              </a:rPr>
              <a:t>juste</a:t>
            </a:r>
            <a:r>
              <a:rPr lang="en-GB" sz="6000" b="1" dirty="0" smtClean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27" name="slide13.wav">
            <a:hlinkClick r:id="" action="ppaction://media"/>
          </p:cNvPr>
          <p:cNvPicPr>
            <a:picLocks noRot="1" noChangeAspect="1"/>
          </p:cNvPicPr>
          <p:nvPr>
            <a:wavAudioFile r:embed="rId1" name="slide13.wav"/>
          </p:nvPr>
        </p:nvPicPr>
        <p:blipFill>
          <a:blip r:embed="rId18" cstate="print"/>
          <a:stretch>
            <a:fillRect/>
          </a:stretch>
        </p:blipFill>
        <p:spPr>
          <a:xfrm>
            <a:off x="8839200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4 -0.01389 0.01319 -0.01366 0.02291 -0.02223 C 0.02569 -0.0213 0.02934 -0.02246 0.03125 -0.01945 C 0.03402 -0.01505 0.03402 -0.00834 0.03541 -0.00278 C 0.03628 0.00092 0.03125 -0.00834 0.02916 -0.01111 C 0.02708 -0.01019 0.02448 -0.01042 0.02291 -0.00834 C 0.02066 -0.00533 0.01736 -0.00093 0.01875 0.00277 C 0.01979 0.00578 0.02291 -0.00093 0.025 -0.00278 C 0.02708 -0.00186 0.03281 -0.00209 0.03125 0 C 0.02812 0.00416 0.01875 0.00555 0.01875 0.00555 C 0.01805 0.00833 0.01666 0.01689 0.01666 0.01389 C 0.01666 0.01018 0.01666 0.00555 0.01875 0.00277 C 0.02083 0 0.0243 0.00092 0.02708 0 C 0.0434 0.01458 0.02291 -0.00093 0.02083 -0.00278 C 0.02014 0 0.01875 0.00856 0.01875 0.00555 C 0.01875 0.00092 0.01788 -0.00579 0.02083 -0.00834 C 0.02378 -0.01088 0.02777 -0.00648 0.03125 -0.00556 C 0.02916 -0.00463 0.02725 -0.00278 0.025 -0.00278 C 0.02274 -0.00278 0.02048 -0.00718 0.01875 -0.00556 C 0.01475 -0.00162 0.01041 0.01111 0.01041 0.01111 C 0.01041 0.01111 0.00347 -0.00926 0.01458 0.00555 C 0.01614 0.00764 0.0151 0.0118 0.01666 0.01389 C 0.01823 0.01597 0.02083 0.01574 0.02291 0.01666 C 0.02291 0.01666 0.01875 0.01296 0.01666 0.01111 C 0.01527 0.00833 0.01146 0.00578 0.0125 0.00277 C 0.01371 -0.0007 0.01823 -0.00139 0.02083 0 C 0.02291 0.00115 0.02222 0.00555 0.02291 0.00833 C 0.02361 0.00463 0.02274 -0.00047 0.025 -0.00278 C 0.0309 -0.0088 0.03298 0.00694 0.03333 0.00833 C 0.03402 0.00555 0.03611 0.00277 0.03541 0 C 0.03229 -0.01273 0.02708 -0.00764 0.02083 -0.00556 C 0.01996 -0.00186 0.01562 0.01597 0.01458 0.01666 C 0.01232 0.01805 0.0118 0.01111 0.01041 0.00833 C 0.00833 0.01018 0.00659 0.01458 0.00416 0.01389 C 0.00208 0.01319 0.00104 0.0081 0.00208 0.00555 C 0.00312 0.00301 0.00625 0.0037 0.00833 0.00277 C 0.00972 0.00555 0.01041 0.01319 0.0125 0.01111 C 0.01597 0.00764 0.01666 -0.00556 0.01666 -0.00556 C 0.02621 -0.00139 0.02291 0.00023 0.02708 0.01111 " pathEditMode="relative" ptsTypes="ffffffffffffffffffffffffffffffffffffffA">
                                      <p:cBhvr>
                                        <p:cTn id="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07407E-6 C 0.00954 -0.01551 0.01822 -0.01527 0.03177 -0.02476 C 0.03593 -0.02384 0.04097 -0.025 0.04357 -0.02176 C 0.04739 -0.01689 0.04739 -0.00926 0.0493 -0.00324 C 0.05052 0.00093 0.04357 -0.00926 0.04062 -0.0125 C 0.03767 -0.01157 0.03402 -0.0118 0.03177 -0.00926 C 0.02882 -0.00601 0.02413 -0.00115 0.02621 0.00301 C 0.0276 0.00649 0.03177 -0.00115 0.03489 -0.00324 C 0.03767 -0.00208 0.04583 -0.00231 0.04357 -4.07407E-6 C 0.03906 0.0044 0.02621 0.00625 0.02621 0.00649 C 0.02517 0.00926 0.02309 0.01875 0.02309 0.01551 C 0.02309 0.01135 0.02309 0.00625 0.02621 0.00301 C 0.02899 -4.07407E-6 0.03385 0.00093 0.03767 -4.07407E-6 C 0.06076 0.01621 0.03177 -0.00115 0.02899 -0.00324 C 0.02795 -4.07407E-6 0.02621 0.00949 0.02621 0.00625 C 0.02621 0.00093 0.02482 -0.00648 0.02899 -0.00926 C 0.03298 -0.01226 0.03871 -0.0074 0.04357 -0.00625 C 0.04062 -0.00532 0.03784 -0.00324 0.03489 -0.00324 C 0.03159 -0.00324 0.02864 -0.0081 0.02621 -0.00625 C 0.02048 -0.00185 0.01441 0.01227 0.01441 0.0125 C 0.01441 0.01227 0.00451 -0.01064 0.02031 0.00625 C 0.02239 0.00857 0.021 0.0132 0.02309 0.01551 C 0.02534 0.01783 0.02899 0.0176 0.03177 0.01852 C 0.03177 0.01875 0.02621 0.01459 0.02309 0.01227 C 0.02118 0.00926 0.01579 0.00649 0.01736 0.00301 C 0.01909 -0.00069 0.02534 -0.00162 0.02899 -4.07407E-6 C 0.03177 0.00116 0.03107 0.00625 0.03177 0.00926 C 0.03281 0.00533 0.03159 -0.00046 0.03489 -0.00324 C 0.04305 -0.00972 0.046 0.00764 0.04652 0.00926 C 0.04739 0.00625 0.05034 0.00301 0.0493 -4.07407E-6 C 0.04496 -0.01435 0.03767 -0.00856 0.02899 -0.00625 C 0.02777 -0.00208 0.0217 0.01783 0.02031 0.01852 C 0.01701 0.02037 0.01632 0.01227 0.01441 0.00926 C 0.01145 0.01135 0.00902 0.01621 0.00555 0.01551 C 0.00277 0.01482 0.00138 0.00903 0.00277 0.00625 C 0.00416 0.00324 0.00868 0.00394 0.01145 0.00301 C 0.01336 0.00625 0.01441 0.01482 0.01736 0.01227 C 0.02222 0.00857 0.02309 -0.00625 0.02309 -0.00601 C 0.03645 -0.00162 0.03177 0.00024 0.03767 0.01227 " pathEditMode="relative" rAng="0" ptsTypes="ffffffffffffffffffffffffffffffffffffffA">
                                      <p:cBhvr>
                                        <p:cTn id="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-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C 0.0099 -0.01528 0.0191 -0.01505 0.03299 -0.02431 C 0.03716 -0.02338 0.04237 -0.02454 0.04532 -0.02153 C 0.04931 -0.01644 0.04931 -0.00903 0.05122 -0.00324 C 0.0526 0.00092 0.04532 -0.00903 0.04219 -0.01227 C 0.03907 -0.01134 0.03525 -0.01158 0.03299 -0.00903 C 0.02987 -0.00579 0.02518 -0.00093 0.02691 0.00301 C 0.02865 0.00648 0.03299 -0.00093 0.03612 -0.00324 C 0.03907 -0.00185 0.04757 -0.00208 0.04532 1.11111E-6 C 0.04063 0.0044 0.02691 0.00625 0.02691 0.00648 C 0.02587 0.00926 0.02414 0.01852 0.02414 0.01528 C 0.02414 0.01111 0.02414 0.00625 0.02691 0.00301 C 0.03004 1.11111E-6 0.03507 0.00092 0.03907 1.11111E-6 C 0.06303 0.01597 0.03299 -0.00093 0.03004 -0.00324 C 0.029 1.11111E-6 0.02691 0.00949 0.02691 0.00625 C 0.02691 0.00092 0.0257 -0.00648 0.03004 -0.00903 C 0.03421 -0.01204 0.04011 -0.00718 0.04532 -0.00602 C 0.04219 -0.00509 0.03941 -0.00324 0.03612 -0.00324 C 0.03282 -0.00324 0.02952 -0.00787 0.02691 -0.00602 C 0.02119 -0.00162 0.01494 0.01204 0.01494 0.01273 C 0.01494 0.01204 0.00487 -0.01042 0.02101 0.00625 C 0.02327 0.00833 0.02171 0.01319 0.02414 0.01528 C 0.02639 0.01759 0.03004 0.01736 0.03299 0.01829 C 0.03299 0.01852 0.02691 0.01435 0.02414 0.01204 C 0.02205 0.00926 0.01632 0.00648 0.01806 0.00301 C 0.01962 -0.0007 0.02639 -0.00139 0.03004 1.11111E-6 C 0.03299 0.00116 0.03212 0.00625 0.03299 0.00926 C 0.03403 0.00532 0.03282 -0.00046 0.03612 -0.00324 C 0.04462 -0.00949 0.04775 0.00764 0.04827 0.00926 C 0.04931 0.00625 0.05209 0.00301 0.05122 1.11111E-6 C 0.04671 -0.01412 0.03907 -0.00833 0.03004 -0.00602 C 0.02882 -0.00185 0.0224 0.01759 0.02101 0.01829 C 0.01789 0.02014 0.01702 0.01204 0.01494 0.00926 C 0.01198 0.01111 0.00955 0.01597 0.00573 0.01528 C 0.00278 0.01458 0.00139 0.00903 0.00278 0.00625 C 0.00435 0.00324 0.00886 0.00393 0.01198 0.00301 C 0.01389 0.00625 0.01494 0.01458 0.01806 0.01204 C 0.0231 0.00833 0.02414 -0.00602 0.02414 -0.00579 C 0.03785 -0.00139 0.03299 0.00023 0.03907 0.01204 " pathEditMode="relative" rAng="0" ptsTypes="ffffffffffffffffffffffffffffffffffffffA">
                                      <p:cBhvr>
                                        <p:cTn id="1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6.66667E-6 C -0.0026 -0.03103 -0.00277 -0.06042 -0.00625 0.00833 C -0.00694 0.00462 -0.00746 0.00092 -0.00833 -0.00278 C -0.00885 -0.00556 -0.01145 -0.00857 -0.01041 -0.01112 C -0.00937 -0.01366 -0.00625 -0.01297 -0.00416 -0.0139 C 0.00087 0.00601 -0.00416 -0.0132 -0.00416 -0.01667 C -0.00416 -0.01968 -0.00277 -0.02223 -0.00208 -0.02501 C 0.00035 -0.02038 0.01129 -0.00232 -4.16667E-6 0.00277 C -0.00416 0.00462 -0.00277 -0.00834 -0.00416 -0.0139 C -0.00503 -0.01714 -0.00694 -0.01945 -0.00833 -0.02223 C -0.00902 -0.01853 -0.01041 -0.01482 -0.01041 -0.01112 C -0.01041 -0.00811 -0.01024 -0.01806 -0.00833 -0.01945 C -0.00642 -0.02084 -0.00416 -0.0176 -0.00208 -0.01667 C -0.00468 -0.00302 -0.00625 -0.00834 -4.16667E-6 -6.66667E-6 Z " pathEditMode="relative" ptsTypes="ffffffffffffff">
                                      <p:cBhvr>
                                        <p:cTn id="12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4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6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05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1430"/>
            <a:ext cx="9144000" cy="6880860"/>
          </a:xfrm>
          <a:prstGeom prst="rect">
            <a:avLst/>
          </a:prstGeom>
          <a:noFill/>
        </p:spPr>
      </p:pic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bosing ring" descr="ring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445" y="2071679"/>
            <a:ext cx="8727273" cy="4071965"/>
          </a:xfrm>
          <a:prstGeom prst="rect">
            <a:avLst/>
          </a:prstGeom>
        </p:spPr>
      </p:pic>
      <p:pic>
        <p:nvPicPr>
          <p:cNvPr id="26" name="Picture 25" descr="boxing glov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9289410">
            <a:off x="3322217" y="2302060"/>
            <a:ext cx="1071570" cy="949200"/>
          </a:xfrm>
          <a:prstGeom prst="rect">
            <a:avLst/>
          </a:prstGeom>
        </p:spPr>
      </p:pic>
      <p:pic>
        <p:nvPicPr>
          <p:cNvPr id="35" name="Picture 34" descr="boxing glov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3272250">
            <a:off x="3925455" y="2561784"/>
            <a:ext cx="923402" cy="817952"/>
          </a:xfrm>
          <a:prstGeom prst="rect">
            <a:avLst/>
          </a:prstGeom>
        </p:spPr>
      </p:pic>
      <p:pic>
        <p:nvPicPr>
          <p:cNvPr id="12" name="Picture 11" descr="angrypotatohead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70" y="1571612"/>
            <a:ext cx="1987956" cy="2452673"/>
          </a:xfrm>
          <a:prstGeom prst="rect">
            <a:avLst/>
          </a:prstGeom>
        </p:spPr>
      </p:pic>
      <p:pic>
        <p:nvPicPr>
          <p:cNvPr id="27" name="Picture 26" descr="boxing glove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8842194">
            <a:off x="2320945" y="2740786"/>
            <a:ext cx="1071570" cy="94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 descr="boxing glov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3792977" flipH="1">
            <a:off x="6816057" y="3396969"/>
            <a:ext cx="1457364" cy="1290937"/>
          </a:xfrm>
          <a:prstGeom prst="rect">
            <a:avLst/>
          </a:prstGeom>
        </p:spPr>
      </p:pic>
      <p:pic>
        <p:nvPicPr>
          <p:cNvPr id="23" name="Picture 22" descr="boxing glov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249599" flipH="1">
            <a:off x="4325251" y="2217142"/>
            <a:ext cx="1457364" cy="1290937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69929" y="1377674"/>
            <a:ext cx="1709536" cy="2876263"/>
          </a:xfrm>
          <a:prstGeom prst="rect">
            <a:avLst/>
          </a:prstGeom>
        </p:spPr>
      </p:pic>
      <p:pic>
        <p:nvPicPr>
          <p:cNvPr id="24" name="Picture 23" descr="boxing glove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766372" flipH="1">
            <a:off x="6152483" y="2560797"/>
            <a:ext cx="1457364" cy="1290937"/>
          </a:xfrm>
          <a:prstGeom prst="rect">
            <a:avLst/>
          </a:prstGeom>
        </p:spPr>
      </p:pic>
      <p:pic>
        <p:nvPicPr>
          <p:cNvPr id="22" name="Picture 21" descr="confusedwolfman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2000240"/>
            <a:ext cx="1709536" cy="2917016"/>
          </a:xfrm>
          <a:prstGeom prst="rect">
            <a:avLst/>
          </a:prstGeom>
        </p:spPr>
      </p:pic>
      <p:pic>
        <p:nvPicPr>
          <p:cNvPr id="34" name="Picture 33" descr="boxing glove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8356280" flipH="1">
            <a:off x="4936470" y="3538028"/>
            <a:ext cx="1457364" cy="1290937"/>
          </a:xfrm>
          <a:prstGeom prst="rect">
            <a:avLst/>
          </a:prstGeom>
        </p:spPr>
      </p:pic>
      <p:pic>
        <p:nvPicPr>
          <p:cNvPr id="36" name="Picture 35" descr="boxing glove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6439230">
            <a:off x="2502970" y="2815112"/>
            <a:ext cx="1033945" cy="915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strings" descr="cuerda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848" y="2571744"/>
            <a:ext cx="8360994" cy="2337482"/>
          </a:xfrm>
          <a:prstGeom prst="rect">
            <a:avLst/>
          </a:prstGeom>
        </p:spPr>
      </p:pic>
      <p:pic>
        <p:nvPicPr>
          <p:cNvPr id="7" name="Picture 6" descr="angrytoasterbrowback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4643446"/>
            <a:ext cx="2254348" cy="1549285"/>
          </a:xfrm>
          <a:prstGeom prst="rect">
            <a:avLst/>
          </a:prstGeom>
        </p:spPr>
      </p:pic>
      <p:pic>
        <p:nvPicPr>
          <p:cNvPr id="8" name="Picture 7" descr="angrycarrotfacebac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214686"/>
            <a:ext cx="1378309" cy="2859863"/>
          </a:xfrm>
          <a:prstGeom prst="rect">
            <a:avLst/>
          </a:prstGeom>
        </p:spPr>
      </p:pic>
      <p:pic>
        <p:nvPicPr>
          <p:cNvPr id="9" name="Picture 8" descr="angrycloud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500042"/>
            <a:ext cx="2357422" cy="1902196"/>
          </a:xfrm>
          <a:prstGeom prst="rect">
            <a:avLst/>
          </a:prstGeom>
        </p:spPr>
      </p:pic>
      <p:pic>
        <p:nvPicPr>
          <p:cNvPr id="10" name="Picture 9" descr="angrylightningbulbback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500958" y="3929066"/>
            <a:ext cx="2064333" cy="227806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Boo!</a:t>
            </a:r>
          </a:p>
        </p:txBody>
      </p:sp>
      <p:sp>
        <p:nvSpPr>
          <p:cNvPr id="25" name="Explosion 2 24"/>
          <p:cNvSpPr/>
          <p:nvPr/>
        </p:nvSpPr>
        <p:spPr>
          <a:xfrm rot="20316863">
            <a:off x="-996363" y="-409263"/>
            <a:ext cx="5455550" cy="3428130"/>
          </a:xfrm>
          <a:prstGeom prst="irregularSeal2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Bouh</a:t>
            </a:r>
            <a:r>
              <a:rPr lang="fr-FR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!</a:t>
            </a:r>
          </a:p>
        </p:txBody>
      </p:sp>
      <p:sp>
        <p:nvSpPr>
          <p:cNvPr id="29" name="Explosion 2 28"/>
          <p:cNvSpPr/>
          <p:nvPr/>
        </p:nvSpPr>
        <p:spPr>
          <a:xfrm rot="2682098">
            <a:off x="5469393" y="578966"/>
            <a:ext cx="5272458" cy="2891337"/>
          </a:xfrm>
          <a:prstGeom prst="irregularSeal2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7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Bouh</a:t>
            </a:r>
            <a:r>
              <a:rPr lang="fr-FR" sz="57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57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!</a:t>
            </a:r>
          </a:p>
        </p:txBody>
      </p:sp>
      <p:sp>
        <p:nvSpPr>
          <p:cNvPr id="30" name="Explosion 2 29"/>
          <p:cNvSpPr/>
          <p:nvPr/>
        </p:nvSpPr>
        <p:spPr>
          <a:xfrm rot="21283146">
            <a:off x="2130199" y="-332731"/>
            <a:ext cx="5374557" cy="2995738"/>
          </a:xfrm>
          <a:prstGeom prst="irregularSeal2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8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Bouh</a:t>
            </a:r>
            <a:r>
              <a:rPr lang="fr-FR" sz="58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!</a:t>
            </a:r>
            <a:endParaRPr lang="en-GB" sz="5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1" name="MS900074799[1].wav">
            <a:hlinkClick r:id="" action="ppaction://media"/>
          </p:cNvPr>
          <p:cNvPicPr>
            <a:picLocks noRot="1" noChangeAspect="1"/>
          </p:cNvPicPr>
          <p:nvPr>
            <a:wavAudioFile r:embed="rId1" name="MS900074799[1].wav"/>
          </p:nvPr>
        </p:nvPicPr>
        <p:blipFill>
          <a:blip r:embed="rId18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  <p:pic>
        <p:nvPicPr>
          <p:cNvPr id="28" name="fightbar" descr="E:\angry family buena\The Angry Family JOB\Boxing\ko.bmp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14348" y="71414"/>
            <a:ext cx="7735887" cy="342900"/>
          </a:xfrm>
          <a:prstGeom prst="rect">
            <a:avLst/>
          </a:prstGeom>
          <a:noFill/>
        </p:spPr>
      </p:pic>
      <p:sp>
        <p:nvSpPr>
          <p:cNvPr id="32" name="barleft"/>
          <p:cNvSpPr/>
          <p:nvPr/>
        </p:nvSpPr>
        <p:spPr>
          <a:xfrm>
            <a:off x="756000" y="125423"/>
            <a:ext cx="500066" cy="22896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7" name="booh boxing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20" cstate="print"/>
          <a:stretch>
            <a:fillRect/>
          </a:stretch>
        </p:blipFill>
        <p:spPr>
          <a:xfrm>
            <a:off x="8910670" y="523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8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8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8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8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mph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9" dur="24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2" nodeType="withEffect">
                                  <p:stCondLst>
                                    <p:cond delay="2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8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mph" presetSubtype="0" fill="hold" grpId="1" nodeType="withEffect">
                                  <p:stCondLst>
                                    <p:cond delay="1900"/>
                                  </p:stCondLst>
                                  <p:childTnLst>
                                    <p:animScale>
                                      <p:cBhvr>
                                        <p:cTn id="27" dur="27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2" nodeType="withEffect">
                                  <p:stCondLst>
                                    <p:cond delay="3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8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82000" y="82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7037E-7 L 0.06302 -0.0419 " pathEditMode="relative" ptsTypes="AA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11111E-6 L 0.06232 -0.02037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1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 0.03125 L 0.05382 -0.05278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42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44444E-6 L 0.06336 0.08958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" y="45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99 -0.01042 L 0.23854 0.0511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" y="31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51 0.03287 L -0.13507 0.08657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" y="27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11146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showWhenStopped="0">
                <p:cTn id="7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25" grpId="0" animBg="1"/>
      <p:bldP spid="25" grpId="1" animBg="1"/>
      <p:bldP spid="25" grpId="2" animBg="1"/>
      <p:bldP spid="29" grpId="0" animBg="1"/>
      <p:bldP spid="29" grpId="1" animBg="1"/>
      <p:bldP spid="29" grpId="2" animBg="1"/>
      <p:bldP spid="30" grpId="0" animBg="1"/>
      <p:bldP spid="30" grpId="1" animBg="1"/>
      <p:bldP spid="30" grpId="2" animBg="1"/>
      <p:bldP spid="3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430"/>
            <a:ext cx="9144000" cy="6880860"/>
          </a:xfrm>
          <a:prstGeom prst="rect">
            <a:avLst/>
          </a:prstGeom>
          <a:noFill/>
        </p:spPr>
      </p:pic>
      <p:sp>
        <p:nvSpPr>
          <p:cNvPr id="32" name="Rectangle 3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bosing ring" descr="ring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445" y="2071679"/>
            <a:ext cx="8727273" cy="4071965"/>
          </a:xfrm>
          <a:prstGeom prst="rect">
            <a:avLst/>
          </a:prstGeom>
        </p:spPr>
      </p:pic>
      <p:pic>
        <p:nvPicPr>
          <p:cNvPr id="11" name="Picture 10" descr="boxing glov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3272250">
            <a:off x="3925455" y="2561784"/>
            <a:ext cx="923402" cy="817952"/>
          </a:xfrm>
          <a:prstGeom prst="rect">
            <a:avLst/>
          </a:prstGeom>
        </p:spPr>
      </p:pic>
      <p:pic>
        <p:nvPicPr>
          <p:cNvPr id="12" name="Picture 11" descr="angrypotatohead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0" y="1500174"/>
            <a:ext cx="1643074" cy="2027169"/>
          </a:xfrm>
          <a:prstGeom prst="rect">
            <a:avLst/>
          </a:prstGeom>
        </p:spPr>
      </p:pic>
      <p:pic>
        <p:nvPicPr>
          <p:cNvPr id="27" name="Picture 26" descr="angrycarrotfaceback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1592521"/>
            <a:ext cx="1378309" cy="1103533"/>
          </a:xfrm>
          <a:prstGeom prst="rect">
            <a:avLst/>
          </a:prstGeom>
        </p:spPr>
      </p:pic>
      <p:pic>
        <p:nvPicPr>
          <p:cNvPr id="13" name="Picture 12" descr="boxing glove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6439230">
            <a:off x="2502970" y="2815112"/>
            <a:ext cx="1033945" cy="915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 descr="angrycarrotfaceback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5129" y="714356"/>
            <a:ext cx="1378309" cy="2859862"/>
          </a:xfrm>
          <a:prstGeom prst="rect">
            <a:avLst/>
          </a:prstGeom>
        </p:spPr>
      </p:pic>
      <p:pic>
        <p:nvPicPr>
          <p:cNvPr id="24" name="Picture 23" descr="angrycarrotfaceback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08005" y="357167"/>
            <a:ext cx="1061231" cy="1422936"/>
          </a:xfrm>
          <a:prstGeom prst="rect">
            <a:avLst/>
          </a:prstGeom>
        </p:spPr>
      </p:pic>
      <p:pic>
        <p:nvPicPr>
          <p:cNvPr id="18" name="Picture 17" descr="angrycarrotfaceback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65591" y="907762"/>
            <a:ext cx="1378309" cy="2859862"/>
          </a:xfrm>
          <a:prstGeom prst="rect">
            <a:avLst/>
          </a:prstGeom>
        </p:spPr>
      </p:pic>
      <p:pic>
        <p:nvPicPr>
          <p:cNvPr id="25" name="Picture 24" descr="angrycarrotfaceback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65591" y="785794"/>
            <a:ext cx="1378308" cy="1103532"/>
          </a:xfrm>
          <a:prstGeom prst="rect">
            <a:avLst/>
          </a:prstGeom>
        </p:spPr>
      </p:pic>
      <p:pic>
        <p:nvPicPr>
          <p:cNvPr id="28" name="Picture 27" descr="angrycarrotfaceback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3570" y="1648872"/>
            <a:ext cx="1167790" cy="1565814"/>
          </a:xfrm>
          <a:prstGeom prst="rect">
            <a:avLst/>
          </a:prstGeom>
        </p:spPr>
      </p:pic>
      <p:pic>
        <p:nvPicPr>
          <p:cNvPr id="33" name="Picture 32" descr="boxing glove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3792977" flipH="1">
            <a:off x="6816057" y="3396969"/>
            <a:ext cx="1457364" cy="1290937"/>
          </a:xfrm>
          <a:prstGeom prst="rect">
            <a:avLst/>
          </a:prstGeom>
        </p:spPr>
      </p:pic>
      <p:pic>
        <p:nvPicPr>
          <p:cNvPr id="19" name="Picture 18" descr="angrycarrotfaceback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5008" y="2000240"/>
            <a:ext cx="1378309" cy="2859863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2000240"/>
            <a:ext cx="1709536" cy="2917016"/>
          </a:xfrm>
          <a:prstGeom prst="rect">
            <a:avLst/>
          </a:prstGeom>
        </p:spPr>
      </p:pic>
      <p:pic>
        <p:nvPicPr>
          <p:cNvPr id="7" name="Picture 6" descr="angrytoasterbrowback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4643446"/>
            <a:ext cx="2254348" cy="1549285"/>
          </a:xfrm>
          <a:prstGeom prst="rect">
            <a:avLst/>
          </a:prstGeom>
        </p:spPr>
      </p:pic>
      <p:pic>
        <p:nvPicPr>
          <p:cNvPr id="34" name="Picture 33" descr="boxing glove1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8356280" flipH="1">
            <a:off x="4936470" y="3538028"/>
            <a:ext cx="1457364" cy="1290937"/>
          </a:xfrm>
          <a:prstGeom prst="rect">
            <a:avLst/>
          </a:prstGeom>
        </p:spPr>
      </p:pic>
      <p:pic>
        <p:nvPicPr>
          <p:cNvPr id="8" name="Picture 7" descr="angrycarrotfaceback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1714488"/>
            <a:ext cx="1378309" cy="2859863"/>
          </a:xfrm>
          <a:prstGeom prst="rect">
            <a:avLst/>
          </a:prstGeom>
        </p:spPr>
      </p:pic>
      <p:pic>
        <p:nvPicPr>
          <p:cNvPr id="9" name="Picture 8" descr="angrycloud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500042"/>
            <a:ext cx="2357422" cy="1902196"/>
          </a:xfrm>
          <a:prstGeom prst="rect">
            <a:avLst/>
          </a:prstGeom>
        </p:spPr>
      </p:pic>
      <p:pic>
        <p:nvPicPr>
          <p:cNvPr id="4" name="strings" descr="cuerdas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848" y="2571744"/>
            <a:ext cx="8360994" cy="2337482"/>
          </a:xfrm>
          <a:prstGeom prst="rect">
            <a:avLst/>
          </a:prstGeom>
        </p:spPr>
      </p:pic>
      <p:pic>
        <p:nvPicPr>
          <p:cNvPr id="30" name="Picture 29" descr="angrycarrotfaceback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5008" y="2000240"/>
            <a:ext cx="1378309" cy="2859863"/>
          </a:xfrm>
          <a:prstGeom prst="rect">
            <a:avLst/>
          </a:prstGeom>
        </p:spPr>
      </p:pic>
      <p:pic>
        <p:nvPicPr>
          <p:cNvPr id="10" name="Picture 9" descr="angrylightningbulbback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500958" y="3929066"/>
            <a:ext cx="2064333" cy="227806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 smtClean="0">
                <a:solidFill>
                  <a:schemeClr val="tx1"/>
                </a:solidFill>
              </a:rPr>
              <a:t>Deuxième</a:t>
            </a:r>
            <a:r>
              <a:rPr lang="en-GB" sz="3600" b="1" smtClean="0">
                <a:solidFill>
                  <a:schemeClr val="tx1"/>
                </a:solidFill>
              </a:rPr>
              <a:t> </a:t>
            </a:r>
            <a:r>
              <a:rPr lang="en-GB" sz="3600" b="1" dirty="0" smtClean="0">
                <a:solidFill>
                  <a:schemeClr val="tx1"/>
                </a:solidFill>
              </a:rPr>
              <a:t>R</a:t>
            </a:r>
            <a:r>
              <a:rPr lang="en-GB" sz="3600" b="1" smtClean="0">
                <a:solidFill>
                  <a:schemeClr val="tx1"/>
                </a:solidFill>
              </a:rPr>
              <a:t>ound</a:t>
            </a:r>
            <a:endParaRPr lang="en-GB" sz="3600" b="1" dirty="0" smtClean="0">
              <a:solidFill>
                <a:schemeClr val="tx1"/>
              </a:solidFill>
            </a:endParaRPr>
          </a:p>
        </p:txBody>
      </p:sp>
      <p:pic>
        <p:nvPicPr>
          <p:cNvPr id="26" name="round 2 boxing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21" cstate="print"/>
          <a:stretch>
            <a:fillRect/>
          </a:stretch>
        </p:blipFill>
        <p:spPr>
          <a:xfrm>
            <a:off x="8910670" y="523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007 L 0.23507 -0.1479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" y="-7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6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94444E-6 4.07407E-6 L 0.40955 0.04213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" y="2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6" presetClass="pat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1545 0.01111 L -0.13195 0.1696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" y="7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6" presetClass="pat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05556E-6 -2.96296E-6 L -0.50157 -0.04236 " pathEditMode="relative" rAng="0" ptsTypes="AA">
                                      <p:cBhvr>
                                        <p:cTn id="24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1" y="-2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6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48148E-6 L 0.24966 -0.1481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-7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6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94444E-6 4.07407E-6 L 0.40955 0.04213 " pathEditMode="relative" rAng="0" ptsTypes="AA">
                                      <p:cBhvr>
                                        <p:cTn id="32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" y="2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6" presetClass="pat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1545 2.59259E-6 L -0.14775 0.1678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" y="84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6" presetClass="pat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05556E-6 -2.96296E-6 L -0.50157 -0.04236 " pathEditMode="relative" rAng="0" ptsTypes="AA">
                                      <p:cBhvr>
                                        <p:cTn id="44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1" y="-21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-0.50157 -0.04236 C -0.54115 -0.14537 -0.58073 -0.24838 -0.63247 -0.29236 C -0.6842 -0.33634 -0.78629 -0.38495 -0.81216 -0.30625 C -0.8382 -0.22755 -0.81285 -0.02384 -0.78768 0.17986 " pathEditMode="relative" rAng="0" ptsTypes="aaaA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" y="-6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0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-0.50157 -0.04236 C -0.54115 -0.14537 -0.58073 -0.24838 -0.63247 -0.29236 C -0.6842 -0.33634 -0.78629 -0.38495 -0.81216 -0.30625 C -0.8382 -0.22755 -0.81285 -0.02384 -0.78768 0.17986 " pathEditMode="relative" rAng="0" ptsTypes="aaaA">
                                      <p:cBhvr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" y="-6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-0.50156 -0.04236 C -0.52726 -0.1243 -0.55295 -0.20625 -0.6099 -0.24791 C -0.66684 -0.28958 -0.75486 -0.29097 -0.84323 -0.29236 " pathEditMode="relative" ptsTypes="aaA">
                                      <p:cBhvr>
                                        <p:cTn id="52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0076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3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1430"/>
            <a:ext cx="9144000" cy="6880860"/>
          </a:xfrm>
          <a:prstGeom prst="rect">
            <a:avLst/>
          </a:prstGeom>
          <a:noFill/>
        </p:spPr>
      </p:pic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0" name="Picture 29" descr="angrycarrotface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4799" y="2000240"/>
            <a:ext cx="1378308" cy="2859862"/>
          </a:xfrm>
          <a:prstGeom prst="rect">
            <a:avLst/>
          </a:prstGeom>
        </p:spPr>
      </p:pic>
      <p:pic>
        <p:nvPicPr>
          <p:cNvPr id="31" name="Picture 30" descr="angrycarrotfaceback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4799" y="2000240"/>
            <a:ext cx="1378309" cy="2859862"/>
          </a:xfrm>
          <a:prstGeom prst="rect">
            <a:avLst/>
          </a:prstGeom>
        </p:spPr>
      </p:pic>
      <p:pic>
        <p:nvPicPr>
          <p:cNvPr id="6" name="bosing ring" descr="ring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445" y="2071679"/>
            <a:ext cx="8727273" cy="4071965"/>
          </a:xfrm>
          <a:prstGeom prst="rect">
            <a:avLst/>
          </a:prstGeom>
        </p:spPr>
      </p:pic>
      <p:pic>
        <p:nvPicPr>
          <p:cNvPr id="26" name="Picture 25" descr="boxing glov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9289410">
            <a:off x="3322217" y="2302060"/>
            <a:ext cx="1071570" cy="949200"/>
          </a:xfrm>
          <a:prstGeom prst="rect">
            <a:avLst/>
          </a:prstGeom>
        </p:spPr>
      </p:pic>
      <p:pic>
        <p:nvPicPr>
          <p:cNvPr id="37" name="Picture 36" descr="boxing glov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249599" flipH="1">
            <a:off x="6182640" y="2635540"/>
            <a:ext cx="1457364" cy="1290937"/>
          </a:xfrm>
          <a:prstGeom prst="rect">
            <a:avLst/>
          </a:prstGeom>
        </p:spPr>
      </p:pic>
      <p:pic>
        <p:nvPicPr>
          <p:cNvPr id="35" name="Picture 34" descr="boxing glov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3272250">
            <a:off x="3925455" y="2561784"/>
            <a:ext cx="923402" cy="817952"/>
          </a:xfrm>
          <a:prstGeom prst="rect">
            <a:avLst/>
          </a:prstGeom>
        </p:spPr>
      </p:pic>
      <p:pic>
        <p:nvPicPr>
          <p:cNvPr id="12" name="Picture 11" descr="angrypotatohead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70" y="1571612"/>
            <a:ext cx="1987956" cy="2452673"/>
          </a:xfrm>
          <a:prstGeom prst="rect">
            <a:avLst/>
          </a:prstGeom>
        </p:spPr>
      </p:pic>
      <p:pic>
        <p:nvPicPr>
          <p:cNvPr id="27" name="Picture 26" descr="boxing glove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8842194">
            <a:off x="2320945" y="2740786"/>
            <a:ext cx="1071570" cy="94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 descr="boxing glov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3792977" flipH="1">
            <a:off x="6816057" y="3396969"/>
            <a:ext cx="1457364" cy="1290937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69929" y="1377674"/>
            <a:ext cx="1709536" cy="2876263"/>
          </a:xfrm>
          <a:prstGeom prst="rect">
            <a:avLst/>
          </a:prstGeom>
        </p:spPr>
      </p:pic>
      <p:pic>
        <p:nvPicPr>
          <p:cNvPr id="24" name="Picture 23" descr="confusedwolfman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2000240"/>
            <a:ext cx="1709536" cy="2917016"/>
          </a:xfrm>
          <a:prstGeom prst="rect">
            <a:avLst/>
          </a:prstGeom>
        </p:spPr>
      </p:pic>
      <p:pic>
        <p:nvPicPr>
          <p:cNvPr id="34" name="Picture 33" descr="boxing glove1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8356280" flipH="1">
            <a:off x="4936470" y="3538028"/>
            <a:ext cx="1457364" cy="1290937"/>
          </a:xfrm>
          <a:prstGeom prst="rect">
            <a:avLst/>
          </a:prstGeom>
        </p:spPr>
      </p:pic>
      <p:pic>
        <p:nvPicPr>
          <p:cNvPr id="23" name="Picture 22" descr="angrypotatohead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0" y="1500174"/>
            <a:ext cx="1643074" cy="2027169"/>
          </a:xfrm>
          <a:prstGeom prst="rect">
            <a:avLst/>
          </a:prstGeom>
        </p:spPr>
      </p:pic>
      <p:pic>
        <p:nvPicPr>
          <p:cNvPr id="36" name="Picture 35" descr="boxing glove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6439230">
            <a:off x="2502970" y="2815112"/>
            <a:ext cx="1033945" cy="915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ngrytoasterbrowbac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4643446"/>
            <a:ext cx="2254348" cy="1549285"/>
          </a:xfrm>
          <a:prstGeom prst="rect">
            <a:avLst/>
          </a:prstGeom>
        </p:spPr>
      </p:pic>
      <p:pic>
        <p:nvPicPr>
          <p:cNvPr id="32" name="Picture 31" descr="boxing glove1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766372" flipH="1">
            <a:off x="5080912" y="2775110"/>
            <a:ext cx="1457364" cy="1290937"/>
          </a:xfrm>
          <a:prstGeom prst="rect">
            <a:avLst/>
          </a:prstGeom>
        </p:spPr>
      </p:pic>
      <p:pic>
        <p:nvPicPr>
          <p:cNvPr id="4" name="strings" descr="cuerdas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848" y="2571744"/>
            <a:ext cx="8360994" cy="2337482"/>
          </a:xfrm>
          <a:prstGeom prst="rect">
            <a:avLst/>
          </a:prstGeom>
        </p:spPr>
      </p:pic>
      <p:pic>
        <p:nvPicPr>
          <p:cNvPr id="9" name="Picture 8" descr="angrycloud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500042"/>
            <a:ext cx="2357422" cy="1902196"/>
          </a:xfrm>
          <a:prstGeom prst="rect">
            <a:avLst/>
          </a:prstGeom>
        </p:spPr>
      </p:pic>
      <p:pic>
        <p:nvPicPr>
          <p:cNvPr id="10" name="Picture 9" descr="angrylightningbulbback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500958" y="3929066"/>
            <a:ext cx="2064333" cy="2278064"/>
          </a:xfrm>
          <a:prstGeom prst="rect">
            <a:avLst/>
          </a:prstGeom>
        </p:spPr>
      </p:pic>
      <p:sp>
        <p:nvSpPr>
          <p:cNvPr id="2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Good Luck!</a:t>
            </a:r>
          </a:p>
        </p:txBody>
      </p:sp>
      <p:pic>
        <p:nvPicPr>
          <p:cNvPr id="38" name="MS900074799[1].wav">
            <a:hlinkClick r:id="" action="ppaction://media"/>
          </p:cNvPr>
          <p:cNvPicPr>
            <a:picLocks noRot="1" noChangeAspect="1"/>
          </p:cNvPicPr>
          <p:nvPr>
            <a:wavAudioFile r:embed="rId1" name="MS900074799[1].wav"/>
          </p:nvPr>
        </p:nvPicPr>
        <p:blipFill>
          <a:blip r:embed="rId19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  <p:pic>
        <p:nvPicPr>
          <p:cNvPr id="29" name="fightbar" descr="E:\angry family buena\The Angry Family JOB\Boxing\ko.bmp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14348" y="71414"/>
            <a:ext cx="7735887" cy="342900"/>
          </a:xfrm>
          <a:prstGeom prst="rect">
            <a:avLst/>
          </a:prstGeom>
          <a:noFill/>
        </p:spPr>
      </p:pic>
      <p:sp>
        <p:nvSpPr>
          <p:cNvPr id="28" name="Rounded Rectangular Callout 27"/>
          <p:cNvSpPr/>
          <p:nvPr/>
        </p:nvSpPr>
        <p:spPr>
          <a:xfrm>
            <a:off x="3071802" y="500042"/>
            <a:ext cx="5500726" cy="1285884"/>
          </a:xfrm>
          <a:prstGeom prst="wedgeRoundRectCallout">
            <a:avLst>
              <a:gd name="adj1" fmla="val -77693"/>
              <a:gd name="adj2" fmla="val 14178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Bonne chance !</a:t>
            </a:r>
          </a:p>
        </p:txBody>
      </p:sp>
      <p:pic>
        <p:nvPicPr>
          <p:cNvPr id="39" name="slide16.wav">
            <a:hlinkClick r:id="" action="ppaction://media"/>
          </p:cNvPr>
          <p:cNvPicPr>
            <a:picLocks noRot="1" noChangeAspect="1"/>
          </p:cNvPicPr>
          <p:nvPr>
            <a:wavAudioFile r:embed="rId2" name="slide16.wav"/>
          </p:nvPr>
        </p:nvPicPr>
        <p:blipFill>
          <a:blip r:embed="rId21" cstate="print"/>
          <a:stretch>
            <a:fillRect/>
          </a:stretch>
        </p:blipFill>
        <p:spPr>
          <a:xfrm>
            <a:off x="7715272" y="585789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4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88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178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82000" y="82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7037E-7 L 0.06302 -0.0419 " pathEditMode="relative" ptsTypes="AA">
                                      <p:cBhvr>
                                        <p:cTn id="2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11111E-6 L 0.06232 -0.02037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1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 0.03125 L 0.05382 -0.0527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42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44444E-6 L 0.06336 0.08958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" y="45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53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64" presetClass="path" presetSubtype="0" accel="50000" decel="5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0.00798 0.02107 L 0.11666 0.00139 " pathEditMode="relative" rAng="0" ptsTypes="AA">
                                      <p:cBhvr>
                                        <p:cTn id="62" dur="1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" y="-1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35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7778E-6 -7.40741E-7 L -0.20069 -0.06227 " pathEditMode="relative" rAng="0" ptsTypes="AA">
                                      <p:cBhvr>
                                        <p:cTn id="64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31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showWhenStopped="0">
                <p:cTn id="7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  <p:bldLst>
      <p:bldP spid="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1430"/>
            <a:ext cx="9144000" cy="6880860"/>
          </a:xfrm>
          <a:prstGeom prst="rect">
            <a:avLst/>
          </a:prstGeom>
          <a:noFill/>
        </p:spPr>
      </p:pic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9" descr="angrycarrotface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4799" y="2000240"/>
            <a:ext cx="1378309" cy="2859862"/>
          </a:xfrm>
          <a:prstGeom prst="rect">
            <a:avLst/>
          </a:prstGeom>
        </p:spPr>
      </p:pic>
      <p:pic>
        <p:nvPicPr>
          <p:cNvPr id="6" name="bosing ring" descr="ring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445" y="2071679"/>
            <a:ext cx="8727273" cy="4071965"/>
          </a:xfrm>
          <a:prstGeom prst="rect">
            <a:avLst/>
          </a:prstGeom>
        </p:spPr>
      </p:pic>
      <p:pic>
        <p:nvPicPr>
          <p:cNvPr id="14" name="Picture 13" descr="boxing glov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249599" flipH="1">
            <a:off x="4325251" y="2217142"/>
            <a:ext cx="1457364" cy="1290937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69929" y="1377674"/>
            <a:ext cx="1709536" cy="2876263"/>
          </a:xfrm>
          <a:prstGeom prst="rect">
            <a:avLst/>
          </a:prstGeom>
        </p:spPr>
      </p:pic>
      <p:pic>
        <p:nvPicPr>
          <p:cNvPr id="25" name="Picture 24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57818" y="1357298"/>
            <a:ext cx="1709535" cy="2876263"/>
          </a:xfrm>
          <a:prstGeom prst="rect">
            <a:avLst/>
          </a:prstGeom>
        </p:spPr>
      </p:pic>
      <p:pic>
        <p:nvPicPr>
          <p:cNvPr id="26" name="Picture 25" descr="confusedwolfma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57818" y="1357298"/>
            <a:ext cx="1709535" cy="2876263"/>
          </a:xfrm>
          <a:prstGeom prst="rect">
            <a:avLst/>
          </a:prstGeom>
        </p:spPr>
      </p:pic>
      <p:pic>
        <p:nvPicPr>
          <p:cNvPr id="11" name="Picture 10" descr="boxing glove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9289410">
            <a:off x="3322216" y="2302058"/>
            <a:ext cx="1071570" cy="949200"/>
          </a:xfrm>
          <a:prstGeom prst="rect">
            <a:avLst/>
          </a:prstGeom>
        </p:spPr>
      </p:pic>
      <p:pic>
        <p:nvPicPr>
          <p:cNvPr id="12" name="Picture 11" descr="angrypotatohead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70" y="1571612"/>
            <a:ext cx="1987956" cy="2452672"/>
          </a:xfrm>
          <a:prstGeom prst="rect">
            <a:avLst/>
          </a:prstGeom>
        </p:spPr>
      </p:pic>
      <p:pic>
        <p:nvPicPr>
          <p:cNvPr id="23" name="Picture 22" descr="angrypotatohead1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70" y="1571612"/>
            <a:ext cx="1987956" cy="2452673"/>
          </a:xfrm>
          <a:prstGeom prst="rect">
            <a:avLst/>
          </a:prstGeom>
        </p:spPr>
      </p:pic>
      <p:pic>
        <p:nvPicPr>
          <p:cNvPr id="24" name="Picture 23" descr="angrypotatohead1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70" y="1571612"/>
            <a:ext cx="1987956" cy="2452672"/>
          </a:xfrm>
          <a:prstGeom prst="rect">
            <a:avLst/>
          </a:prstGeom>
        </p:spPr>
      </p:pic>
      <p:pic>
        <p:nvPicPr>
          <p:cNvPr id="13" name="Picture 12" descr="boxing glove1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8842194">
            <a:off x="2320944" y="2740784"/>
            <a:ext cx="1071570" cy="94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boxing glove1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766372" flipH="1">
            <a:off x="6152483" y="2560797"/>
            <a:ext cx="1457364" cy="1290937"/>
          </a:xfrm>
          <a:prstGeom prst="rect">
            <a:avLst/>
          </a:prstGeom>
        </p:spPr>
      </p:pic>
      <p:pic>
        <p:nvPicPr>
          <p:cNvPr id="4" name="strings" descr="cuerdas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848" y="2571744"/>
            <a:ext cx="8360994" cy="2337482"/>
          </a:xfrm>
          <a:prstGeom prst="rect">
            <a:avLst/>
          </a:prstGeom>
        </p:spPr>
      </p:pic>
      <p:pic>
        <p:nvPicPr>
          <p:cNvPr id="7" name="Picture 6" descr="angrytoasterbrowback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4643446"/>
            <a:ext cx="2254348" cy="1549285"/>
          </a:xfrm>
          <a:prstGeom prst="rect">
            <a:avLst/>
          </a:prstGeom>
        </p:spPr>
      </p:pic>
      <p:pic>
        <p:nvPicPr>
          <p:cNvPr id="9" name="Picture 8" descr="angrycloud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357166"/>
            <a:ext cx="2357422" cy="1902196"/>
          </a:xfrm>
          <a:prstGeom prst="rect">
            <a:avLst/>
          </a:prstGeom>
        </p:spPr>
      </p:pic>
      <p:pic>
        <p:nvPicPr>
          <p:cNvPr id="10" name="Picture 9" descr="angrylightningbulbback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500958" y="3929066"/>
            <a:ext cx="2064333" cy="2278064"/>
          </a:xfrm>
          <a:prstGeom prst="rect">
            <a:avLst/>
          </a:prstGeom>
        </p:spPr>
      </p:pic>
      <p:sp>
        <p:nvSpPr>
          <p:cNvPr id="21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Take that!</a:t>
            </a:r>
          </a:p>
        </p:txBody>
      </p:sp>
      <p:pic>
        <p:nvPicPr>
          <p:cNvPr id="27" name="MS900070700[1].wav">
            <a:hlinkClick r:id="" action="ppaction://media"/>
          </p:cNvPr>
          <p:cNvPicPr>
            <a:picLocks noRot="1" noChangeAspect="1"/>
          </p:cNvPicPr>
          <p:nvPr>
            <a:wavAudioFile r:embed="rId1" name="MS900070700[1].wav"/>
          </p:nvPr>
        </p:nvPicPr>
        <p:blipFill>
          <a:blip r:embed="rId21" cstate="print"/>
          <a:stretch>
            <a:fillRect/>
          </a:stretch>
        </p:blipFill>
        <p:spPr>
          <a:xfrm>
            <a:off x="8072462" y="6286520"/>
            <a:ext cx="304800" cy="304800"/>
          </a:xfrm>
          <a:prstGeom prst="rect">
            <a:avLst/>
          </a:prstGeom>
        </p:spPr>
      </p:pic>
      <p:pic>
        <p:nvPicPr>
          <p:cNvPr id="29" name="MS900070700[1].wav">
            <a:hlinkClick r:id="" action="ppaction://media"/>
          </p:cNvPr>
          <p:cNvPicPr>
            <a:picLocks noRot="1" noChangeAspect="1"/>
          </p:cNvPicPr>
          <p:nvPr>
            <a:wavAudioFile r:embed="rId1" name="MS900070700[1].wav"/>
          </p:nvPr>
        </p:nvPicPr>
        <p:blipFill>
          <a:blip r:embed="rId21" cstate="print"/>
          <a:stretch>
            <a:fillRect/>
          </a:stretch>
        </p:blipFill>
        <p:spPr>
          <a:xfrm>
            <a:off x="8224862" y="6438920"/>
            <a:ext cx="304800" cy="304800"/>
          </a:xfrm>
          <a:prstGeom prst="rect">
            <a:avLst/>
          </a:prstGeom>
        </p:spPr>
      </p:pic>
      <p:pic>
        <p:nvPicPr>
          <p:cNvPr id="31" name="fightbar" descr="E:\angry family buena\The Angry Family JOB\Boxing\ko.bmp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714348" y="71414"/>
            <a:ext cx="7735887" cy="342900"/>
          </a:xfrm>
          <a:prstGeom prst="rect">
            <a:avLst/>
          </a:prstGeom>
          <a:noFill/>
        </p:spPr>
      </p:pic>
      <p:sp>
        <p:nvSpPr>
          <p:cNvPr id="32" name="barright1"/>
          <p:cNvSpPr/>
          <p:nvPr/>
        </p:nvSpPr>
        <p:spPr>
          <a:xfrm>
            <a:off x="7572396" y="125423"/>
            <a:ext cx="817251" cy="2317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ounded Rectangular Callout 21"/>
          <p:cNvSpPr/>
          <p:nvPr/>
        </p:nvSpPr>
        <p:spPr>
          <a:xfrm>
            <a:off x="1000100" y="500042"/>
            <a:ext cx="4286280" cy="1143008"/>
          </a:xfrm>
          <a:prstGeom prst="wedgeRoundRectCallout">
            <a:avLst>
              <a:gd name="adj1" fmla="val 12114"/>
              <a:gd name="adj2" fmla="val 8283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000" b="1" dirty="0" smtClean="0">
                <a:solidFill>
                  <a:schemeClr val="tx1"/>
                </a:solidFill>
              </a:rPr>
              <a:t>Prends ça </a:t>
            </a:r>
            <a:r>
              <a:rPr lang="en-GB" sz="6000" b="1" dirty="0" smtClean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28" name="slide17.wav">
            <a:hlinkClick r:id="" action="ppaction://media"/>
          </p:cNvPr>
          <p:cNvPicPr>
            <a:picLocks noRot="1" noChangeAspect="1"/>
          </p:cNvPicPr>
          <p:nvPr>
            <a:wavAudioFile r:embed="rId2" name="slide17.wav"/>
          </p:nvPr>
        </p:nvPicPr>
        <p:blipFill>
          <a:blip r:embed="rId23" cstate="print"/>
          <a:stretch>
            <a:fillRect/>
          </a:stretch>
        </p:blipFill>
        <p:spPr>
          <a:xfrm>
            <a:off x="7072330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4 -0.01389 0.01319 -0.01366 0.02291 -0.02223 C 0.02569 -0.0213 0.02934 -0.02246 0.03125 -0.01945 C 0.03402 -0.01505 0.03402 -0.00834 0.03541 -0.00278 C 0.03628 0.00092 0.03125 -0.00834 0.02916 -0.01111 C 0.02708 -0.01019 0.02448 -0.01042 0.02291 -0.00834 C 0.02066 -0.00533 0.01736 -0.00093 0.01875 0.00277 C 0.01979 0.00578 0.02291 -0.00093 0.025 -0.00278 C 0.02708 -0.00186 0.03281 -0.00209 0.03125 0 C 0.02812 0.00416 0.01875 0.00555 0.01875 0.00555 C 0.01805 0.00833 0.01666 0.01689 0.01666 0.01389 C 0.01666 0.01018 0.01666 0.00555 0.01875 0.00277 C 0.02083 0 0.0243 0.00092 0.02708 0 C 0.0434 0.01458 0.02291 -0.00093 0.02083 -0.00278 C 0.02014 0 0.01875 0.00856 0.01875 0.00555 C 0.01875 0.00092 0.01788 -0.00579 0.02083 -0.00834 C 0.02378 -0.01088 0.02777 -0.00648 0.03125 -0.00556 C 0.02916 -0.00463 0.02725 -0.00278 0.025 -0.00278 C 0.02274 -0.00278 0.02048 -0.00718 0.01875 -0.00556 C 0.01475 -0.00162 0.01041 0.01111 0.01041 0.01111 C 0.01041 0.01111 0.00347 -0.00926 0.01458 0.00555 C 0.01614 0.00764 0.0151 0.0118 0.01666 0.01389 C 0.01823 0.01597 0.02083 0.01574 0.02291 0.01666 C 0.02291 0.01666 0.01875 0.01296 0.01666 0.01111 C 0.01527 0.00833 0.01146 0.00578 0.0125 0.00277 C 0.01371 -0.0007 0.01823 -0.00139 0.02083 0 C 0.02291 0.00115 0.02222 0.00555 0.02291 0.00833 C 0.02361 0.00463 0.02274 -0.00047 0.025 -0.00278 C 0.0309 -0.0088 0.03298 0.00694 0.03333 0.00833 C 0.03402 0.00555 0.03611 0.00277 0.03541 0 C 0.03229 -0.01273 0.02708 -0.00764 0.02083 -0.00556 C 0.01996 -0.00186 0.01562 0.01597 0.01458 0.01666 C 0.01232 0.01805 0.0118 0.01111 0.01041 0.00833 C 0.00833 0.01018 0.00659 0.01458 0.00416 0.01389 C 0.00208 0.01319 0.00104 0.0081 0.00208 0.00555 C 0.00312 0.00301 0.00625 0.0037 0.00833 0.00277 C 0.00972 0.00555 0.01041 0.01319 0.0125 0.01111 C 0.01597 0.00764 0.01666 -0.00556 0.01666 -0.00556 C 0.02621 -0.00139 0.02291 0.00023 0.02708 0.01111 " pathEditMode="relative" ptsTypes="ffffffffffffffffffffffffffffffffffffffA">
                                      <p:cBhvr>
                                        <p:cTn id="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utoRev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4.44444E-6 -4.07407E-6 C 0.00954 -0.01551 0.01822 -0.01527 0.03177 -0.02476 C 0.03593 -0.02384 0.04097 -0.025 0.04357 -0.02176 C 0.04739 -0.01689 0.04739 -0.00926 0.0493 -0.00324 C 0.05052 0.00093 0.04357 -0.00926 0.04062 -0.0125 C 0.03767 -0.01157 0.03402 -0.0118 0.03177 -0.00926 C 0.02882 -0.00601 0.02413 -0.00115 0.02621 0.00301 C 0.0276 0.00649 0.03177 -0.00115 0.03489 -0.00324 C 0.03767 -0.00208 0.04583 -0.00231 0.04357 -4.07407E-6 C 0.03906 0.0044 0.02621 0.00625 0.02621 0.00649 C 0.02517 0.00926 0.02309 0.01875 0.02309 0.01551 C 0.02309 0.01135 0.02309 0.00625 0.02621 0.00301 C 0.02899 -4.07407E-6 0.03385 0.00093 0.03767 -4.07407E-6 C 0.06076 0.01621 0.03177 -0.00115 0.02899 -0.00324 C 0.02795 -4.07407E-6 0.02621 0.00949 0.02621 0.00625 C 0.02621 0.00093 0.02482 -0.00648 0.02899 -0.00926 C 0.03298 -0.01226 0.03871 -0.0074 0.04357 -0.00625 C 0.04062 -0.00532 0.03784 -0.00324 0.03489 -0.00324 C 0.03159 -0.00324 0.02864 -0.0081 0.02621 -0.00625 C 0.02048 -0.00185 0.01441 0.01227 0.01441 0.0125 C 0.01441 0.01227 0.00451 -0.01064 0.02031 0.00625 C 0.02239 0.00857 0.021 0.0132 0.02309 0.01551 C 0.02534 0.01783 0.02899 0.0176 0.03177 0.01852 C 0.03177 0.01875 0.02621 0.01459 0.02309 0.01227 C 0.02118 0.00926 0.01579 0.00649 0.01736 0.00301 C 0.01909 -0.00069 0.02534 -0.00162 0.02899 -4.07407E-6 C 0.03177 0.00116 0.03107 0.00625 0.03177 0.00926 C 0.03281 0.00533 0.03159 -0.00046 0.03489 -0.00324 C 0.04305 -0.00972 0.046 0.00764 0.04652 0.00926 C 0.04739 0.00625 0.05034 0.00301 0.0493 -4.07407E-6 C 0.04496 -0.01435 0.03767 -0.00856 0.02899 -0.00625 C 0.02777 -0.00208 0.0217 0.01783 0.02031 0.01852 C 0.01701 0.02037 0.01632 0.01227 0.01441 0.00926 C 0.01145 0.01135 0.00902 0.01621 0.00555 0.01551 C 0.00277 0.01482 0.00138 0.00903 0.00277 0.00625 C 0.00416 0.00324 0.00868 0.00394 0.01145 0.00301 C 0.01336 0.00625 0.01441 0.01482 0.01736 0.01227 C 0.02222 0.00857 0.02309 -0.00625 0.02309 -0.00601 C 0.03645 -0.00162 0.03177 0.00024 0.03767 0.01227 " pathEditMode="relative" rAng="0" ptsTypes="ffffffffffffffffffffffffffffffffffffffA">
                                      <p:cBhvr>
                                        <p:cTn id="8" dur="2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-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utoRev="1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5E-6 1.11111E-6 C 0.0099 -0.01528 0.0191 -0.01505 0.03299 -0.02431 C 0.03716 -0.02338 0.04237 -0.02454 0.04532 -0.02153 C 0.04931 -0.01644 0.04931 -0.00903 0.05122 -0.00324 C 0.0526 0.00092 0.04532 -0.00903 0.04219 -0.01227 C 0.03907 -0.01134 0.03525 -0.01158 0.03299 -0.00903 C 0.02987 -0.00579 0.02518 -0.00093 0.02691 0.00301 C 0.02865 0.00648 0.03299 -0.00093 0.03612 -0.00324 C 0.03907 -0.00185 0.04757 -0.00208 0.04532 1.11111E-6 C 0.04063 0.0044 0.02691 0.00625 0.02691 0.00648 C 0.02587 0.00926 0.02414 0.01852 0.02414 0.01528 C 0.02414 0.01111 0.02414 0.00625 0.02691 0.00301 C 0.03004 1.11111E-6 0.03507 0.00092 0.03907 1.11111E-6 C 0.06303 0.01597 0.03299 -0.00093 0.03004 -0.00324 C 0.029 1.11111E-6 0.02691 0.00949 0.02691 0.00625 C 0.02691 0.00092 0.0257 -0.00648 0.03004 -0.00903 C 0.03421 -0.01204 0.04011 -0.00718 0.04532 -0.00602 C 0.04219 -0.00509 0.03941 -0.00324 0.03612 -0.00324 C 0.03282 -0.00324 0.02952 -0.00787 0.02691 -0.00602 C 0.02119 -0.00162 0.01494 0.01204 0.01494 0.01273 C 0.01494 0.01204 0.00487 -0.01042 0.02101 0.00625 C 0.02327 0.00833 0.02171 0.01319 0.02414 0.01528 C 0.02639 0.01759 0.03004 0.01736 0.03299 0.01829 C 0.03299 0.01852 0.02691 0.01435 0.02414 0.01204 C 0.02205 0.00926 0.01632 0.00648 0.01806 0.00301 C 0.01962 -0.0007 0.02639 -0.00139 0.03004 1.11111E-6 C 0.03299 0.00116 0.03212 0.00625 0.03299 0.00926 C 0.03403 0.00532 0.03282 -0.00046 0.03612 -0.00324 C 0.04462 -0.00949 0.04775 0.00764 0.04827 0.00926 C 0.04931 0.00625 0.05209 0.00301 0.05122 1.11111E-6 C 0.04671 -0.01412 0.03907 -0.00833 0.03004 -0.00602 C 0.02882 -0.00185 0.0224 0.01759 0.02101 0.01829 C 0.01789 0.02014 0.01702 0.01204 0.01494 0.00926 C 0.01198 0.01111 0.00955 0.01597 0.00573 0.01528 C 0.00278 0.01458 0.00139 0.00903 0.00278 0.00625 C 0.00435 0.00324 0.00886 0.00393 0.01198 0.00301 C 0.01389 0.00625 0.01494 0.01458 0.01806 0.01204 C 0.0231 0.00833 0.02414 -0.00602 0.02414 -0.00579 C 0.03785 -0.00139 0.03299 0.00023 0.03907 0.01204 " pathEditMode="relative" rAng="0" ptsTypes="ffffffffffffffffffffffffffffffffffffffA">
                                      <p:cBhvr>
                                        <p:cTn id="10" dur="25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6.66667E-6 C -0.0026 -0.03103 -0.00277 -0.06042 -0.00625 0.00833 C -0.00694 0.00462 -0.00746 0.00092 -0.00833 -0.00278 C -0.00885 -0.00556 -0.01145 -0.00857 -0.01041 -0.01112 C -0.00937 -0.01366 -0.00625 -0.01297 -0.00416 -0.0139 C 0.00087 0.00601 -0.00416 -0.0132 -0.00416 -0.01667 C -0.00416 -0.01968 -0.00277 -0.02223 -0.00208 -0.02501 C 0.00035 -0.02038 0.01129 -0.00232 -4.16667E-6 0.00277 C -0.00416 0.00462 -0.00277 -0.00834 -0.00416 -0.0139 C -0.00503 -0.01714 -0.00694 -0.01945 -0.00833 -0.02223 C -0.00902 -0.01853 -0.01041 -0.01482 -0.01041 -0.01112 C -0.01041 -0.00811 -0.01024 -0.01806 -0.00833 -0.01945 C -0.00642 -0.02084 -0.00416 -0.0176 -0.00208 -0.01667 C -0.00468 -0.00302 -0.00625 -0.00834 -4.16667E-6 -6.66667E-6 Z " pathEditMode="relative" ptsTypes="ffffffffffffff">
                                      <p:cBhvr>
                                        <p:cTn id="12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4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6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4 -0.01389 0.01319 -0.01366 0.02291 -0.02223 C 0.02569 -0.0213 0.02934 -0.02246 0.03125 -0.01945 C 0.03402 -0.01505 0.03402 -0.00834 0.03541 -0.00278 C 0.03628 0.00092 0.03125 -0.00834 0.02916 -0.01111 C 0.02708 -0.01019 0.02448 -0.01042 0.02291 -0.00834 C 0.02066 -0.00533 0.01736 -0.00093 0.01875 0.00277 C 0.01979 0.00578 0.02291 -0.00093 0.025 -0.00278 C 0.02708 -0.00186 0.03281 -0.00209 0.03125 0 C 0.02812 0.00416 0.01875 0.00555 0.01875 0.00555 C 0.01805 0.00833 0.01666 0.01689 0.01666 0.01389 C 0.01666 0.01018 0.01666 0.00555 0.01875 0.00277 C 0.02083 0 0.0243 0.00092 0.02708 0 C 0.0434 0.01458 0.02291 -0.00093 0.02083 -0.00278 C 0.02014 0 0.01875 0.00856 0.01875 0.00555 C 0.01875 0.00092 0.01788 -0.00579 0.02083 -0.00834 C 0.02378 -0.01088 0.02777 -0.00648 0.03125 -0.00556 C 0.02916 -0.00463 0.02725 -0.00278 0.025 -0.00278 C 0.02274 -0.00278 0.02048 -0.00718 0.01875 -0.00556 C 0.01475 -0.00162 0.01041 0.01111 0.01041 0.01111 C 0.01041 0.01111 0.00347 -0.00926 0.01458 0.00555 C 0.01614 0.00764 0.0151 0.0118 0.01666 0.01389 C 0.01823 0.01597 0.02083 0.01574 0.02291 0.01666 C 0.02291 0.01666 0.01875 0.01296 0.01666 0.01111 C 0.01527 0.00833 0.01146 0.00578 0.0125 0.00277 C 0.01371 -0.0007 0.01823 -0.00139 0.02083 0 C 0.02291 0.00115 0.02222 0.00555 0.02291 0.00833 C 0.02361 0.00463 0.02274 -0.00047 0.025 -0.00278 C 0.0309 -0.0088 0.03298 0.00694 0.03333 0.00833 C 0.03402 0.00555 0.03611 0.00277 0.03541 0 C 0.03229 -0.01273 0.02708 -0.00764 0.02083 -0.00556 C 0.01996 -0.00186 0.01562 0.01597 0.01458 0.01666 C 0.01232 0.01805 0.0118 0.01111 0.01041 0.00833 C 0.00833 0.01018 0.00659 0.01458 0.00416 0.01389 C 0.00208 0.01319 0.00104 0.0081 0.00208 0.00555 C 0.00312 0.00301 0.00625 0.0037 0.00833 0.00277 C 0.00972 0.00555 0.01041 0.01319 0.0125 0.01111 C 0.01597 0.00764 0.01666 -0.00556 0.01666 -0.00556 C 0.02621 -0.00139 0.02291 0.00023 0.02708 0.01111 " pathEditMode="relative" ptsTypes="ffffffffffffffffffffffffffffffffffffffA">
                                      <p:cBhvr>
                                        <p:cTn id="18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2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5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473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63" presetClass="path" presetSubtype="0" autoRev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3.33333E-6 4.44444E-6 L 0.22777 0.00069 " pathEditMode="relative" rAng="0" ptsTypes="AA">
                                      <p:cBhvr>
                                        <p:cTn id="24" dur="1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17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63" presetClass="path" presetSubtype="0" autoRev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0.00659 -0.00023 L 0.35972 -0.02153 " pathEditMode="relative" rAng="0" ptsTypes="AA">
                                      <p:cBhvr>
                                        <p:cTn id="30" dur="1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" y="-11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317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4 -0.01389 0.01319 -0.01366 0.02291 -0.02223 C 0.02569 -0.0213 0.02934 -0.02246 0.03125 -0.01945 C 0.03402 -0.01505 0.03402 -0.00834 0.03541 -0.00278 C 0.03628 0.00092 0.03125 -0.00834 0.02916 -0.01111 C 0.02708 -0.01019 0.02448 -0.01042 0.02291 -0.00834 C 0.02066 -0.00533 0.01736 -0.00093 0.01875 0.00277 C 0.01979 0.00578 0.02291 -0.00093 0.025 -0.00278 C 0.02708 -0.00186 0.03281 -0.00209 0.03125 0 C 0.02812 0.00416 0.01875 0.00555 0.01875 0.00555 C 0.01805 0.00833 0.01666 0.01689 0.01666 0.01389 C 0.01666 0.01018 0.01666 0.00555 0.01875 0.00277 C 0.02083 0 0.0243 0.00092 0.02708 0 C 0.0434 0.01458 0.02291 -0.00093 0.02083 -0.00278 C 0.02014 0 0.01875 0.00856 0.01875 0.00555 C 0.01875 0.00092 0.01788 -0.00579 0.02083 -0.00834 C 0.02378 -0.01088 0.02777 -0.00648 0.03125 -0.00556 C 0.02916 -0.00463 0.02725 -0.00278 0.025 -0.00278 C 0.02274 -0.00278 0.02048 -0.00718 0.01875 -0.00556 C 0.01475 -0.00162 0.01041 0.01111 0.01041 0.01111 C 0.01041 0.01111 0.00347 -0.00926 0.01458 0.00555 C 0.01614 0.00764 0.0151 0.0118 0.01666 0.01389 C 0.01823 0.01597 0.02083 0.01574 0.02291 0.01666 C 0.02291 0.01666 0.01875 0.01296 0.01666 0.01111 C 0.01527 0.00833 0.01146 0.00578 0.0125 0.00277 C 0.01371 -0.0007 0.01823 -0.00139 0.02083 0 C 0.02291 0.00115 0.02222 0.00555 0.02291 0.00833 C 0.02361 0.00463 0.02274 -0.00047 0.025 -0.00278 C 0.0309 -0.0088 0.03298 0.00694 0.03333 0.00833 C 0.03402 0.00555 0.03611 0.00277 0.03541 0 C 0.03229 -0.01273 0.02708 -0.00764 0.02083 -0.00556 C 0.01996 -0.00186 0.01562 0.01597 0.01458 0.01666 C 0.01232 0.01805 0.0118 0.01111 0.01041 0.00833 C 0.00833 0.01018 0.00659 0.01458 0.00416 0.01389 C 0.00208 0.01319 0.00104 0.0081 0.00208 0.00555 C 0.00312 0.00301 0.00625 0.0037 0.00833 0.00277 C 0.00972 0.00555 0.01041 0.01319 0.0125 0.01111 C 0.01597 0.00764 0.01666 -0.00556 0.01666 -0.00556 C 0.02621 -0.00139 0.02291 0.00023 0.02708 0.01111 " pathEditMode="relative" ptsTypes="ffffffffffffffffffffffffffffffffffffffA">
                                      <p:cBhvr>
                                        <p:cTn id="40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6.66667E-6 C -0.0026 -0.03103 -0.00277 -0.06042 -0.00625 0.00833 C -0.00694 0.00462 -0.00746 0.00092 -0.00833 -0.00278 C -0.00885 -0.00556 -0.01145 -0.00857 -0.01041 -0.01112 C -0.00937 -0.01366 -0.00625 -0.01297 -0.00416 -0.0139 C 0.00087 0.00601 -0.00416 -0.0132 -0.00416 -0.01667 C -0.00416 -0.01968 -0.00277 -0.02223 -0.00208 -0.02501 C 0.00035 -0.02038 0.01129 -0.00232 -4.16667E-6 0.00277 C -0.00416 0.00462 -0.00277 -0.00834 -0.00416 -0.0139 C -0.00503 -0.01714 -0.00694 -0.01945 -0.00833 -0.02223 C -0.00902 -0.01853 -0.01041 -0.01482 -0.01041 -0.01112 C -0.01041 -0.00811 -0.01024 -0.01806 -0.00833 -0.01945 C -0.00642 -0.02084 -0.00416 -0.0176 -0.00208 -0.01667 C -0.00468 -0.00302 -0.00625 -0.00834 -4.16667E-6 -6.66667E-6 Z " pathEditMode="relative" ptsTypes="ffffffffffffff">
                                      <p:cBhvr>
                                        <p:cTn id="42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6.66667E-6 C -0.0026 -0.03103 -0.00277 -0.06042 -0.00625 0.00833 C -0.00694 0.00462 -0.00746 0.00092 -0.00833 -0.00278 C -0.00885 -0.00556 -0.01145 -0.00857 -0.01041 -0.01112 C -0.00937 -0.01366 -0.00625 -0.01297 -0.00416 -0.0139 C 0.00087 0.00601 -0.00416 -0.0132 -0.00416 -0.01667 C -0.00416 -0.01968 -0.00277 -0.02223 -0.00208 -0.02501 C 0.00035 -0.02038 0.01129 -0.00232 -4.16667E-6 0.00277 C -0.00416 0.00462 -0.00277 -0.00834 -0.00416 -0.0139 C -0.00503 -0.01714 -0.00694 -0.01945 -0.00833 -0.02223 C -0.00902 -0.01853 -0.01041 -0.01482 -0.01041 -0.01112 C -0.01041 -0.00811 -0.01024 -0.01806 -0.00833 -0.01945 C -0.00642 -0.02084 -0.00416 -0.0176 -0.00208 -0.01667 C -0.00468 -0.00302 -0.00625 -0.00834 -4.16667E-6 -6.66667E-6 Z " pathEditMode="relative" ptsTypes="ffffffffffffff">
                                      <p:cBhvr>
                                        <p:cTn id="44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2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showWhenStopped="0">
                <p:cTn id="5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showWhenStopped="0">
                <p:cTn id="5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3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1430"/>
            <a:ext cx="9144000" cy="6880860"/>
          </a:xfrm>
          <a:prstGeom prst="rect">
            <a:avLst/>
          </a:prstGeom>
          <a:noFill/>
        </p:spPr>
      </p:pic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9" name="Picture 28" descr="angrycarrotface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4799" y="2000240"/>
            <a:ext cx="1378308" cy="2859862"/>
          </a:xfrm>
          <a:prstGeom prst="rect">
            <a:avLst/>
          </a:prstGeom>
        </p:spPr>
      </p:pic>
      <p:pic>
        <p:nvPicPr>
          <p:cNvPr id="30" name="Picture 29" descr="angrycarrotfaceback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4799" y="2000240"/>
            <a:ext cx="1378309" cy="2859862"/>
          </a:xfrm>
          <a:prstGeom prst="rect">
            <a:avLst/>
          </a:prstGeom>
        </p:spPr>
      </p:pic>
      <p:pic>
        <p:nvPicPr>
          <p:cNvPr id="6" name="bosing ring" descr="ring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445" y="2071679"/>
            <a:ext cx="8727273" cy="4071965"/>
          </a:xfrm>
          <a:prstGeom prst="rect">
            <a:avLst/>
          </a:prstGeom>
        </p:spPr>
      </p:pic>
      <p:pic>
        <p:nvPicPr>
          <p:cNvPr id="14" name="Picture 13" descr="boxing glov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249599" flipH="1">
            <a:off x="4325251" y="2217142"/>
            <a:ext cx="1457364" cy="1290937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69929" y="1377674"/>
            <a:ext cx="1709536" cy="2876263"/>
          </a:xfrm>
          <a:prstGeom prst="rect">
            <a:avLst/>
          </a:prstGeom>
        </p:spPr>
      </p:pic>
      <p:pic>
        <p:nvPicPr>
          <p:cNvPr id="25" name="Picture 24" descr="confusedwolfma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57818" y="1357298"/>
            <a:ext cx="1709535" cy="2876263"/>
          </a:xfrm>
          <a:prstGeom prst="rect">
            <a:avLst/>
          </a:prstGeom>
        </p:spPr>
      </p:pic>
      <p:pic>
        <p:nvPicPr>
          <p:cNvPr id="26" name="Picture 25" descr="confusedwolfma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57818" y="1357298"/>
            <a:ext cx="1709535" cy="2876263"/>
          </a:xfrm>
          <a:prstGeom prst="rect">
            <a:avLst/>
          </a:prstGeom>
        </p:spPr>
      </p:pic>
      <p:pic>
        <p:nvPicPr>
          <p:cNvPr id="11" name="Picture 10" descr="boxing glove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9289410">
            <a:off x="3322216" y="2302058"/>
            <a:ext cx="1071570" cy="949200"/>
          </a:xfrm>
          <a:prstGeom prst="rect">
            <a:avLst/>
          </a:prstGeom>
        </p:spPr>
      </p:pic>
      <p:pic>
        <p:nvPicPr>
          <p:cNvPr id="23" name="Picture 22" descr="angrypotatohead1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70" y="1571612"/>
            <a:ext cx="1987956" cy="2452673"/>
          </a:xfrm>
          <a:prstGeom prst="rect">
            <a:avLst/>
          </a:prstGeom>
        </p:spPr>
      </p:pic>
      <p:pic>
        <p:nvPicPr>
          <p:cNvPr id="24" name="Picture 23" descr="angrypotatohead1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70" y="1571612"/>
            <a:ext cx="1987956" cy="2452672"/>
          </a:xfrm>
          <a:prstGeom prst="rect">
            <a:avLst/>
          </a:prstGeom>
        </p:spPr>
      </p:pic>
      <p:pic>
        <p:nvPicPr>
          <p:cNvPr id="13" name="Picture 12" descr="boxing glove1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8842194">
            <a:off x="2320944" y="2740784"/>
            <a:ext cx="1071570" cy="94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boxing glove1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766372" flipH="1">
            <a:off x="6152483" y="2560797"/>
            <a:ext cx="1457364" cy="1290937"/>
          </a:xfrm>
          <a:prstGeom prst="rect">
            <a:avLst/>
          </a:prstGeom>
        </p:spPr>
      </p:pic>
      <p:pic>
        <p:nvPicPr>
          <p:cNvPr id="4" name="strings" descr="cuerdas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848" y="2571744"/>
            <a:ext cx="8360994" cy="2337482"/>
          </a:xfrm>
          <a:prstGeom prst="rect">
            <a:avLst/>
          </a:prstGeom>
        </p:spPr>
      </p:pic>
      <p:pic>
        <p:nvPicPr>
          <p:cNvPr id="7" name="Picture 6" descr="angrytoasterbrowback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4643446"/>
            <a:ext cx="2254348" cy="1549285"/>
          </a:xfrm>
          <a:prstGeom prst="rect">
            <a:avLst/>
          </a:prstGeom>
        </p:spPr>
      </p:pic>
      <p:pic>
        <p:nvPicPr>
          <p:cNvPr id="9" name="Picture 8" descr="angrycloud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357166"/>
            <a:ext cx="2357422" cy="1902196"/>
          </a:xfrm>
          <a:prstGeom prst="rect">
            <a:avLst/>
          </a:prstGeom>
        </p:spPr>
      </p:pic>
      <p:pic>
        <p:nvPicPr>
          <p:cNvPr id="10" name="Picture 9" descr="angrylightningbulbback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500958" y="3929066"/>
            <a:ext cx="2064333" cy="2278064"/>
          </a:xfrm>
          <a:prstGeom prst="rect">
            <a:avLst/>
          </a:prstGeom>
        </p:spPr>
      </p:pic>
      <p:sp>
        <p:nvSpPr>
          <p:cNvPr id="27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Well done!</a:t>
            </a:r>
          </a:p>
        </p:txBody>
      </p:sp>
      <p:pic>
        <p:nvPicPr>
          <p:cNvPr id="31" name="MS900070700[1].wav">
            <a:hlinkClick r:id="" action="ppaction://media"/>
          </p:cNvPr>
          <p:cNvPicPr>
            <a:picLocks noRot="1" noChangeAspect="1"/>
          </p:cNvPicPr>
          <p:nvPr>
            <a:wavAudioFile r:embed="rId1" name="MS900070700[1].wav"/>
          </p:nvPr>
        </p:nvPicPr>
        <p:blipFill>
          <a:blip r:embed="rId21" cstate="print"/>
          <a:stretch>
            <a:fillRect/>
          </a:stretch>
        </p:blipFill>
        <p:spPr>
          <a:xfrm>
            <a:off x="8224862" y="6438920"/>
            <a:ext cx="304800" cy="304800"/>
          </a:xfrm>
          <a:prstGeom prst="rect">
            <a:avLst/>
          </a:prstGeom>
        </p:spPr>
      </p:pic>
      <p:pic>
        <p:nvPicPr>
          <p:cNvPr id="32" name="MS900070700[1].wav">
            <a:hlinkClick r:id="" action="ppaction://media"/>
          </p:cNvPr>
          <p:cNvPicPr>
            <a:picLocks noRot="1" noChangeAspect="1"/>
          </p:cNvPicPr>
          <p:nvPr>
            <a:wavAudioFile r:embed="rId1" name="MS900070700[1].wav"/>
          </p:nvPr>
        </p:nvPicPr>
        <p:blipFill>
          <a:blip r:embed="rId21" cstate="print"/>
          <a:stretch>
            <a:fillRect/>
          </a:stretch>
        </p:blipFill>
        <p:spPr>
          <a:xfrm>
            <a:off x="8377262" y="6591320"/>
            <a:ext cx="304800" cy="304800"/>
          </a:xfrm>
          <a:prstGeom prst="rect">
            <a:avLst/>
          </a:prstGeom>
        </p:spPr>
      </p:pic>
      <p:pic>
        <p:nvPicPr>
          <p:cNvPr id="33" name="fightbar" descr="E:\angry family buena\The Angry Family JOB\Boxing\ko.bmp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714348" y="71414"/>
            <a:ext cx="7735887" cy="342900"/>
          </a:xfrm>
          <a:prstGeom prst="rect">
            <a:avLst/>
          </a:prstGeom>
          <a:noFill/>
        </p:spPr>
      </p:pic>
      <p:sp>
        <p:nvSpPr>
          <p:cNvPr id="34" name="barright2"/>
          <p:cNvSpPr/>
          <p:nvPr/>
        </p:nvSpPr>
        <p:spPr>
          <a:xfrm>
            <a:off x="6826583" y="125423"/>
            <a:ext cx="817251" cy="2317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barright1"/>
          <p:cNvSpPr/>
          <p:nvPr/>
        </p:nvSpPr>
        <p:spPr>
          <a:xfrm>
            <a:off x="7572396" y="125423"/>
            <a:ext cx="817251" cy="2317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ounded Rectangular Callout 27"/>
          <p:cNvSpPr/>
          <p:nvPr/>
        </p:nvSpPr>
        <p:spPr>
          <a:xfrm>
            <a:off x="214282" y="428604"/>
            <a:ext cx="3929090" cy="1214446"/>
          </a:xfrm>
          <a:prstGeom prst="wedgeRoundRectCallout">
            <a:avLst>
              <a:gd name="adj1" fmla="val -22898"/>
              <a:gd name="adj2" fmla="val 9781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Bien </a:t>
            </a:r>
            <a:r>
              <a:rPr lang="en-GB" sz="6000" b="1" dirty="0" err="1" smtClean="0">
                <a:solidFill>
                  <a:schemeClr val="tx1"/>
                </a:solidFill>
              </a:rPr>
              <a:t>joué</a:t>
            </a:r>
            <a:r>
              <a:rPr lang="en-GB" sz="6000" b="1" dirty="0" smtClean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37" name="slide18.wav">
            <a:hlinkClick r:id="" action="ppaction://media"/>
          </p:cNvPr>
          <p:cNvPicPr>
            <a:picLocks noRot="1" noChangeAspect="1"/>
          </p:cNvPicPr>
          <p:nvPr>
            <a:wavAudioFile r:embed="rId2" name="slide18.wav"/>
          </p:nvPr>
        </p:nvPicPr>
        <p:blipFill>
          <a:blip r:embed="rId23" cstate="print"/>
          <a:stretch>
            <a:fillRect/>
          </a:stretch>
        </p:blipFill>
        <p:spPr>
          <a:xfrm>
            <a:off x="8643966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2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2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0" presetClass="path" presetSubtype="0" autoRev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4.44444E-6 -4.07407E-6 C 0.00954 -0.01551 0.01822 -0.01527 0.03177 -0.02476 C 0.03593 -0.02384 0.04097 -0.025 0.04357 -0.02176 C 0.04739 -0.01689 0.04739 -0.00926 0.0493 -0.00324 C 0.05052 0.00093 0.04357 -0.00926 0.04062 -0.0125 C 0.03767 -0.01157 0.03402 -0.0118 0.03177 -0.00926 C 0.02882 -0.00601 0.02413 -0.00115 0.02621 0.00301 C 0.0276 0.00649 0.03177 -0.00115 0.03489 -0.00324 C 0.03767 -0.00208 0.04583 -0.00231 0.04357 -4.07407E-6 C 0.03906 0.0044 0.02621 0.00625 0.02621 0.00649 C 0.02517 0.00926 0.02309 0.01875 0.02309 0.01551 C 0.02309 0.01135 0.02309 0.00625 0.02621 0.00301 C 0.02899 -4.07407E-6 0.03385 0.00093 0.03767 -4.07407E-6 C 0.06076 0.01621 0.03177 -0.00115 0.02899 -0.00324 C 0.02795 -4.07407E-6 0.02621 0.00949 0.02621 0.00625 C 0.02621 0.00093 0.02482 -0.00648 0.02899 -0.00926 C 0.03298 -0.01226 0.03871 -0.0074 0.04357 -0.00625 C 0.04062 -0.00532 0.03784 -0.00324 0.03489 -0.00324 C 0.03159 -0.00324 0.02864 -0.0081 0.02621 -0.00625 C 0.02048 -0.00185 0.01441 0.01227 0.01441 0.0125 C 0.01441 0.01227 0.00451 -0.01064 0.02031 0.00625 C 0.02239 0.00857 0.021 0.0132 0.02309 0.01551 C 0.02534 0.01783 0.02899 0.0176 0.03177 0.01852 C 0.03177 0.01875 0.02621 0.01459 0.02309 0.01227 C 0.02118 0.00926 0.01579 0.00649 0.01736 0.00301 C 0.01909 -0.00069 0.02534 -0.00162 0.02899 -4.07407E-6 C 0.03177 0.00116 0.03107 0.00625 0.03177 0.00926 C 0.03281 0.00533 0.03159 -0.00046 0.03489 -0.00324 C 0.04305 -0.00972 0.046 0.00764 0.04652 0.00926 C 0.04739 0.00625 0.05034 0.00301 0.0493 -4.07407E-6 C 0.04496 -0.01435 0.03767 -0.00856 0.02899 -0.00625 C 0.02777 -0.00208 0.0217 0.01783 0.02031 0.01852 C 0.01701 0.02037 0.01632 0.01227 0.01441 0.00926 C 0.01145 0.01135 0.00902 0.01621 0.00555 0.01551 C 0.00277 0.01482 0.00138 0.00903 0.00277 0.00625 C 0.00416 0.00324 0.00868 0.00394 0.01145 0.00301 C 0.01336 0.00625 0.01441 0.01482 0.01736 0.01227 C 0.02222 0.00857 0.02309 -0.00625 0.02309 -0.00601 C 0.03645 -0.00162 0.03177 0.00024 0.03767 0.01227 " pathEditMode="relative" rAng="0" ptsTypes="ffffffffffffffffffffffffffffffffffffffA">
                                      <p:cBhvr>
                                        <p:cTn id="10" dur="2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-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utoRev="1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5E-6 1.11111E-6 C 0.0099 -0.01528 0.0191 -0.01505 0.03299 -0.02431 C 0.03716 -0.02338 0.04237 -0.02454 0.04532 -0.02153 C 0.04931 -0.01644 0.04931 -0.00903 0.05122 -0.00324 C 0.0526 0.00092 0.04532 -0.00903 0.04219 -0.01227 C 0.03907 -0.01134 0.03525 -0.01158 0.03299 -0.00903 C 0.02987 -0.00579 0.02518 -0.00093 0.02691 0.00301 C 0.02865 0.00648 0.03299 -0.00093 0.03612 -0.00324 C 0.03907 -0.00185 0.04757 -0.00208 0.04532 1.11111E-6 C 0.04063 0.0044 0.02691 0.00625 0.02691 0.00648 C 0.02587 0.00926 0.02414 0.01852 0.02414 0.01528 C 0.02414 0.01111 0.02414 0.00625 0.02691 0.00301 C 0.03004 1.11111E-6 0.03507 0.00092 0.03907 1.11111E-6 C 0.06303 0.01597 0.03299 -0.00093 0.03004 -0.00324 C 0.029 1.11111E-6 0.02691 0.00949 0.02691 0.00625 C 0.02691 0.00092 0.0257 -0.00648 0.03004 -0.00903 C 0.03421 -0.01204 0.04011 -0.00718 0.04532 -0.00602 C 0.04219 -0.00509 0.03941 -0.00324 0.03612 -0.00324 C 0.03282 -0.00324 0.02952 -0.00787 0.02691 -0.00602 C 0.02119 -0.00162 0.01494 0.01204 0.01494 0.01273 C 0.01494 0.01204 0.00487 -0.01042 0.02101 0.00625 C 0.02327 0.00833 0.02171 0.01319 0.02414 0.01528 C 0.02639 0.01759 0.03004 0.01736 0.03299 0.01829 C 0.03299 0.01852 0.02691 0.01435 0.02414 0.01204 C 0.02205 0.00926 0.01632 0.00648 0.01806 0.00301 C 0.01962 -0.0007 0.02639 -0.00139 0.03004 1.11111E-6 C 0.03299 0.00116 0.03212 0.00625 0.03299 0.00926 C 0.03403 0.00532 0.03282 -0.00046 0.03612 -0.00324 C 0.04462 -0.00949 0.04775 0.00764 0.04827 0.00926 C 0.04931 0.00625 0.05209 0.00301 0.05122 1.11111E-6 C 0.04671 -0.01412 0.03907 -0.00833 0.03004 -0.00602 C 0.02882 -0.00185 0.0224 0.01759 0.02101 0.01829 C 0.01789 0.02014 0.01702 0.01204 0.01494 0.00926 C 0.01198 0.01111 0.00955 0.01597 0.00573 0.01528 C 0.00278 0.01458 0.00139 0.00903 0.00278 0.00625 C 0.00435 0.00324 0.00886 0.00393 0.01198 0.00301 C 0.01389 0.00625 0.01494 0.01458 0.01806 0.01204 C 0.0231 0.00833 0.02414 -0.00602 0.02414 -0.00579 C 0.03785 -0.00139 0.03299 0.00023 0.03907 0.01204 " pathEditMode="relative" rAng="0" ptsTypes="ffffffffffffffffffffffffffffffffffffffA">
                                      <p:cBhvr>
                                        <p:cTn id="12" dur="26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6.66667E-6 C -0.0026 -0.03103 -0.00277 -0.06042 -0.00625 0.00833 C -0.00694 0.00462 -0.00746 0.00092 -0.00833 -0.00278 C -0.00885 -0.00556 -0.01145 -0.00857 -0.01041 -0.01112 C -0.00937 -0.01366 -0.00625 -0.01297 -0.00416 -0.0139 C 0.00087 0.00601 -0.00416 -0.0132 -0.00416 -0.01667 C -0.00416 -0.01968 -0.00277 -0.02223 -0.00208 -0.02501 C 0.00035 -0.02038 0.01129 -0.00232 -4.16667E-6 0.00277 C -0.00416 0.00462 -0.00277 -0.00834 -0.00416 -0.0139 C -0.00503 -0.01714 -0.00694 -0.01945 -0.00833 -0.02223 C -0.00902 -0.01853 -0.01041 -0.01482 -0.01041 -0.01112 C -0.01041 -0.00811 -0.01024 -0.01806 -0.00833 -0.01945 C -0.00642 -0.02084 -0.00416 -0.0176 -0.00208 -0.01667 C -0.00468 -0.00302 -0.00625 -0.00834 -4.16667E-6 -6.66667E-6 Z " pathEditMode="relative" ptsTypes="ffffffffffffff">
                                      <p:cBhvr>
                                        <p:cTn id="14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8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4 -0.01389 0.01319 -0.01366 0.02291 -0.02223 C 0.02569 -0.0213 0.02934 -0.02246 0.03125 -0.01945 C 0.03402 -0.01505 0.03402 -0.00834 0.03541 -0.00278 C 0.03628 0.00092 0.03125 -0.00834 0.02916 -0.01111 C 0.02708 -0.01019 0.02448 -0.01042 0.02291 -0.00834 C 0.02066 -0.00533 0.01736 -0.00093 0.01875 0.00277 C 0.01979 0.00578 0.02291 -0.00093 0.025 -0.00278 C 0.02708 -0.00186 0.03281 -0.00209 0.03125 0 C 0.02812 0.00416 0.01875 0.00555 0.01875 0.00555 C 0.01805 0.00833 0.01666 0.01689 0.01666 0.01389 C 0.01666 0.01018 0.01666 0.00555 0.01875 0.00277 C 0.02083 0 0.0243 0.00092 0.02708 0 C 0.0434 0.01458 0.02291 -0.00093 0.02083 -0.00278 C 0.02014 0 0.01875 0.00856 0.01875 0.00555 C 0.01875 0.00092 0.01788 -0.00579 0.02083 -0.00834 C 0.02378 -0.01088 0.02777 -0.00648 0.03125 -0.00556 C 0.02916 -0.00463 0.02725 -0.00278 0.025 -0.00278 C 0.02274 -0.00278 0.02048 -0.00718 0.01875 -0.00556 C 0.01475 -0.00162 0.01041 0.01111 0.01041 0.01111 C 0.01041 0.01111 0.00347 -0.00926 0.01458 0.00555 C 0.01614 0.00764 0.0151 0.0118 0.01666 0.01389 C 0.01823 0.01597 0.02083 0.01574 0.02291 0.01666 C 0.02291 0.01666 0.01875 0.01296 0.01666 0.01111 C 0.01527 0.00833 0.01146 0.00578 0.0125 0.00277 C 0.01371 -0.0007 0.01823 -0.00139 0.02083 0 C 0.02291 0.00115 0.02222 0.00555 0.02291 0.00833 C 0.02361 0.00463 0.02274 -0.00047 0.025 -0.00278 C 0.0309 -0.0088 0.03298 0.00694 0.03333 0.00833 C 0.03402 0.00555 0.03611 0.00277 0.03541 0 C 0.03229 -0.01273 0.02708 -0.00764 0.02083 -0.00556 C 0.01996 -0.00186 0.01562 0.01597 0.01458 0.01666 C 0.01232 0.01805 0.0118 0.01111 0.01041 0.00833 C 0.00833 0.01018 0.00659 0.01458 0.00416 0.01389 C 0.00208 0.01319 0.00104 0.0081 0.00208 0.00555 C 0.00312 0.00301 0.00625 0.0037 0.00833 0.00277 C 0.00972 0.00555 0.01041 0.01319 0.0125 0.01111 C 0.01597 0.00764 0.01666 -0.00556 0.01666 -0.00556 C 0.02621 -0.00139 0.02291 0.00023 0.02708 0.01111 " pathEditMode="relative" ptsTypes="ffffffffffffffffffffffffffffffffffffffA">
                                      <p:cBhvr>
                                        <p:cTn id="20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path" presetSubtype="0" autoRev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3.33333E-6 4.44444E-6 L 0.22777 0.00069 " pathEditMode="relative" rAng="0" ptsTypes="AA">
                                      <p:cBhvr>
                                        <p:cTn id="22" dur="1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17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3" presetClass="path" presetSubtype="0" autoRev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00659 -0.00023 L 0.35972 -0.02153 " pathEditMode="relative" rAng="0" ptsTypes="AA">
                                      <p:cBhvr>
                                        <p:cTn id="28" dur="1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" y="-1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17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4 -0.01389 0.01319 -0.01366 0.02291 -0.02223 C 0.02569 -0.0213 0.02934 -0.02246 0.03125 -0.01945 C 0.03402 -0.01505 0.03402 -0.00834 0.03541 -0.00278 C 0.03628 0.00092 0.03125 -0.00834 0.02916 -0.01111 C 0.02708 -0.01019 0.02448 -0.01042 0.02291 -0.00834 C 0.02066 -0.00533 0.01736 -0.00093 0.01875 0.00277 C 0.01979 0.00578 0.02291 -0.00093 0.025 -0.00278 C 0.02708 -0.00186 0.03281 -0.00209 0.03125 0 C 0.02812 0.00416 0.01875 0.00555 0.01875 0.00555 C 0.01805 0.00833 0.01666 0.01689 0.01666 0.01389 C 0.01666 0.01018 0.01666 0.00555 0.01875 0.00277 C 0.02083 0 0.0243 0.00092 0.02708 0 C 0.0434 0.01458 0.02291 -0.00093 0.02083 -0.00278 C 0.02014 0 0.01875 0.00856 0.01875 0.00555 C 0.01875 0.00092 0.01788 -0.00579 0.02083 -0.00834 C 0.02378 -0.01088 0.02777 -0.00648 0.03125 -0.00556 C 0.02916 -0.00463 0.02725 -0.00278 0.025 -0.00278 C 0.02274 -0.00278 0.02048 -0.00718 0.01875 -0.00556 C 0.01475 -0.00162 0.01041 0.01111 0.01041 0.01111 C 0.01041 0.01111 0.00347 -0.00926 0.01458 0.00555 C 0.01614 0.00764 0.0151 0.0118 0.01666 0.01389 C 0.01823 0.01597 0.02083 0.01574 0.02291 0.01666 C 0.02291 0.01666 0.01875 0.01296 0.01666 0.01111 C 0.01527 0.00833 0.01146 0.00578 0.0125 0.00277 C 0.01371 -0.0007 0.01823 -0.00139 0.02083 0 C 0.02291 0.00115 0.02222 0.00555 0.02291 0.00833 C 0.02361 0.00463 0.02274 -0.00047 0.025 -0.00278 C 0.0309 -0.0088 0.03298 0.00694 0.03333 0.00833 C 0.03402 0.00555 0.03611 0.00277 0.03541 0 C 0.03229 -0.01273 0.02708 -0.00764 0.02083 -0.00556 C 0.01996 -0.00186 0.01562 0.01597 0.01458 0.01666 C 0.01232 0.01805 0.0118 0.01111 0.01041 0.00833 C 0.00833 0.01018 0.00659 0.01458 0.00416 0.01389 C 0.00208 0.01319 0.00104 0.0081 0.00208 0.00555 C 0.00312 0.00301 0.00625 0.0037 0.00833 0.00277 C 0.00972 0.00555 0.01041 0.01319 0.0125 0.01111 C 0.01597 0.00764 0.01666 -0.00556 0.01666 -0.00556 C 0.02621 -0.00139 0.02291 0.00023 0.02708 0.01111 " pathEditMode="relative" ptsTypes="ffffffffffffffffffffffffffffffffffffffA">
                                      <p:cBhvr>
                                        <p:cTn id="38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6.66667E-6 C -0.0026 -0.03103 -0.00277 -0.06042 -0.00625 0.00833 C -0.00694 0.00462 -0.00746 0.00092 -0.00833 -0.00278 C -0.00885 -0.00556 -0.01145 -0.00857 -0.01041 -0.01112 C -0.00937 -0.01366 -0.00625 -0.01297 -0.00416 -0.0139 C 0.00087 0.00601 -0.00416 -0.0132 -0.00416 -0.01667 C -0.00416 -0.01968 -0.00277 -0.02223 -0.00208 -0.02501 C 0.00035 -0.02038 0.01129 -0.00232 -4.16667E-6 0.00277 C -0.00416 0.00462 -0.00277 -0.00834 -0.00416 -0.0139 C -0.00503 -0.01714 -0.00694 -0.01945 -0.00833 -0.02223 C -0.00902 -0.01853 -0.01041 -0.01482 -0.01041 -0.01112 C -0.01041 -0.00811 -0.01024 -0.01806 -0.00833 -0.01945 C -0.00642 -0.02084 -0.00416 -0.0176 -0.00208 -0.01667 C -0.00468 -0.00302 -0.00625 -0.00834 -4.16667E-6 -6.66667E-6 Z " pathEditMode="relative" ptsTypes="ffffffffffffff">
                                      <p:cBhvr>
                                        <p:cTn id="40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6.66667E-6 C -0.0026 -0.03103 -0.00277 -0.06042 -0.00625 0.00833 C -0.00694 0.00462 -0.00746 0.00092 -0.00833 -0.00278 C -0.00885 -0.00556 -0.01145 -0.00857 -0.01041 -0.01112 C -0.00937 -0.01366 -0.00625 -0.01297 -0.00416 -0.0139 C 0.00087 0.00601 -0.00416 -0.0132 -0.00416 -0.01667 C -0.00416 -0.01968 -0.00277 -0.02223 -0.00208 -0.02501 C 0.00035 -0.02038 0.01129 -0.00232 -4.16667E-6 0.00277 C -0.00416 0.00462 -0.00277 -0.00834 -0.00416 -0.0139 C -0.00503 -0.01714 -0.00694 -0.01945 -0.00833 -0.02223 C -0.00902 -0.01853 -0.01041 -0.01482 -0.01041 -0.01112 C -0.01041 -0.00811 -0.01024 -0.01806 -0.00833 -0.01945 C -0.00642 -0.02084 -0.00416 -0.0176 -0.00208 -0.01667 C -0.00468 -0.00302 -0.00625 -0.00834 -4.16667E-6 -6.66667E-6 Z " pathEditMode="relative" ptsTypes="ffffffffffffff">
                                      <p:cBhvr>
                                        <p:cTn id="42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showWhenStopped="0">
                <p:cTn id="4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showWhenStopped="0">
                <p:cTn id="4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3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430"/>
            <a:ext cx="9144000" cy="6880860"/>
          </a:xfrm>
          <a:prstGeom prst="rect">
            <a:avLst/>
          </a:prstGeom>
          <a:noFill/>
        </p:spPr>
      </p:pic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 descr="angrycarrotfacebac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4799" y="2000240"/>
            <a:ext cx="1378308" cy="2859862"/>
          </a:xfrm>
          <a:prstGeom prst="rect">
            <a:avLst/>
          </a:prstGeom>
        </p:spPr>
      </p:pic>
      <p:pic>
        <p:nvPicPr>
          <p:cNvPr id="20" name="Picture 19" descr="angrycarrotface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4799" y="2000240"/>
            <a:ext cx="1378309" cy="2859862"/>
          </a:xfrm>
          <a:prstGeom prst="rect">
            <a:avLst/>
          </a:prstGeom>
        </p:spPr>
      </p:pic>
      <p:pic>
        <p:nvPicPr>
          <p:cNvPr id="6" name="bosing ring" descr="ring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445" y="2071679"/>
            <a:ext cx="8727273" cy="4071965"/>
          </a:xfrm>
          <a:prstGeom prst="rect">
            <a:avLst/>
          </a:prstGeom>
        </p:spPr>
      </p:pic>
      <p:pic>
        <p:nvPicPr>
          <p:cNvPr id="11" name="Picture 10" descr="boxing glov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9289410">
            <a:off x="3322216" y="2302058"/>
            <a:ext cx="1071570" cy="949200"/>
          </a:xfrm>
          <a:prstGeom prst="rect">
            <a:avLst/>
          </a:prstGeom>
        </p:spPr>
      </p:pic>
      <p:pic>
        <p:nvPicPr>
          <p:cNvPr id="12" name="Picture 11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70" y="1571612"/>
            <a:ext cx="1987956" cy="2452673"/>
          </a:xfrm>
          <a:prstGeom prst="rect">
            <a:avLst/>
          </a:prstGeom>
        </p:spPr>
      </p:pic>
      <p:pic>
        <p:nvPicPr>
          <p:cNvPr id="13" name="Picture 12" descr="boxing glove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8842194">
            <a:off x="2320944" y="2740784"/>
            <a:ext cx="1071570" cy="94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boxing glov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249599" flipH="1">
            <a:off x="4325251" y="2217142"/>
            <a:ext cx="1457364" cy="1290937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69929" y="1377674"/>
            <a:ext cx="1709535" cy="2876263"/>
          </a:xfrm>
          <a:prstGeom prst="rect">
            <a:avLst/>
          </a:prstGeom>
        </p:spPr>
      </p:pic>
      <p:pic>
        <p:nvPicPr>
          <p:cNvPr id="16" name="Picture 15" descr="boxing glove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766372" flipH="1">
            <a:off x="6152483" y="2560797"/>
            <a:ext cx="1457364" cy="1290937"/>
          </a:xfrm>
          <a:prstGeom prst="rect">
            <a:avLst/>
          </a:prstGeom>
        </p:spPr>
      </p:pic>
      <p:pic>
        <p:nvPicPr>
          <p:cNvPr id="4" name="strings" descr="cuerda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848" y="2571744"/>
            <a:ext cx="8360994" cy="2337482"/>
          </a:xfrm>
          <a:prstGeom prst="rect">
            <a:avLst/>
          </a:prstGeom>
        </p:spPr>
      </p:pic>
      <p:pic>
        <p:nvPicPr>
          <p:cNvPr id="7" name="Picture 6" descr="angrytoasterbrowback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4643446"/>
            <a:ext cx="2254348" cy="1549285"/>
          </a:xfrm>
          <a:prstGeom prst="rect">
            <a:avLst/>
          </a:prstGeom>
        </p:spPr>
      </p:pic>
      <p:pic>
        <p:nvPicPr>
          <p:cNvPr id="9" name="Picture 8" descr="angrycloud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357166"/>
            <a:ext cx="2357422" cy="1902196"/>
          </a:xfrm>
          <a:prstGeom prst="rect">
            <a:avLst/>
          </a:prstGeom>
        </p:spPr>
      </p:pic>
      <p:pic>
        <p:nvPicPr>
          <p:cNvPr id="10" name="Picture 9" descr="angrylightningbulbback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500958" y="3929066"/>
            <a:ext cx="2064333" cy="227806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Again!</a:t>
            </a:r>
          </a:p>
        </p:txBody>
      </p:sp>
      <p:pic>
        <p:nvPicPr>
          <p:cNvPr id="21" name="fightbar" descr="E:\angry family buena\The Angry Family JOB\Boxing\ko.bmp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14348" y="71414"/>
            <a:ext cx="7735887" cy="342900"/>
          </a:xfrm>
          <a:prstGeom prst="rect">
            <a:avLst/>
          </a:prstGeom>
          <a:noFill/>
        </p:spPr>
      </p:pic>
      <p:sp>
        <p:nvSpPr>
          <p:cNvPr id="22" name="barright2"/>
          <p:cNvSpPr/>
          <p:nvPr/>
        </p:nvSpPr>
        <p:spPr>
          <a:xfrm>
            <a:off x="6826583" y="125423"/>
            <a:ext cx="817251" cy="2317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barright1"/>
          <p:cNvSpPr/>
          <p:nvPr/>
        </p:nvSpPr>
        <p:spPr>
          <a:xfrm>
            <a:off x="7572396" y="125423"/>
            <a:ext cx="817251" cy="2317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ounded Rectangular Callout 16"/>
          <p:cNvSpPr/>
          <p:nvPr/>
        </p:nvSpPr>
        <p:spPr>
          <a:xfrm>
            <a:off x="500034" y="500042"/>
            <a:ext cx="3429024" cy="1143008"/>
          </a:xfrm>
          <a:prstGeom prst="wedgeRoundRectCallout">
            <a:avLst>
              <a:gd name="adj1" fmla="val -25299"/>
              <a:gd name="adj2" fmla="val 10199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Encore !</a:t>
            </a:r>
          </a:p>
        </p:txBody>
      </p:sp>
      <p:pic>
        <p:nvPicPr>
          <p:cNvPr id="25" name="slide19.wav">
            <a:hlinkClick r:id="" action="ppaction://media"/>
          </p:cNvPr>
          <p:cNvPicPr>
            <a:picLocks noRot="1" noChangeAspect="1"/>
          </p:cNvPicPr>
          <p:nvPr>
            <a:wavAudioFile r:embed="rId1" name="slide19.wav"/>
          </p:nvPr>
        </p:nvPicPr>
        <p:blipFill>
          <a:blip r:embed="rId18" cstate="print"/>
          <a:stretch>
            <a:fillRect/>
          </a:stretch>
        </p:blipFill>
        <p:spPr>
          <a:xfrm>
            <a:off x="8643966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7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4 -0.01389 0.01319 -0.01366 0.02291 -0.02223 C 0.02569 -0.0213 0.02934 -0.02246 0.03125 -0.01945 C 0.03402 -0.01505 0.03402 -0.00834 0.03541 -0.00278 C 0.03628 0.00092 0.03125 -0.00834 0.02916 -0.01111 C 0.02708 -0.01019 0.02448 -0.01042 0.02291 -0.00834 C 0.02066 -0.00533 0.01736 -0.00093 0.01875 0.00277 C 0.01979 0.00578 0.02291 -0.00093 0.025 -0.00278 C 0.02708 -0.00186 0.03281 -0.00209 0.03125 0 C 0.02812 0.00416 0.01875 0.00555 0.01875 0.00555 C 0.01805 0.00833 0.01666 0.01689 0.01666 0.01389 C 0.01666 0.01018 0.01666 0.00555 0.01875 0.00277 C 0.02083 0 0.0243 0.00092 0.02708 0 C 0.0434 0.01458 0.02291 -0.00093 0.02083 -0.00278 C 0.02014 0 0.01875 0.00856 0.01875 0.00555 C 0.01875 0.00092 0.01788 -0.00579 0.02083 -0.00834 C 0.02378 -0.01088 0.02777 -0.00648 0.03125 -0.00556 C 0.02916 -0.00463 0.02725 -0.00278 0.025 -0.00278 C 0.02274 -0.00278 0.02048 -0.00718 0.01875 -0.00556 C 0.01475 -0.00162 0.01041 0.01111 0.01041 0.01111 C 0.01041 0.01111 0.00347 -0.00926 0.01458 0.00555 C 0.01614 0.00764 0.0151 0.0118 0.01666 0.01389 C 0.01823 0.01597 0.02083 0.01574 0.02291 0.01666 C 0.02291 0.01666 0.01875 0.01296 0.01666 0.01111 C 0.01527 0.00833 0.01146 0.00578 0.0125 0.00277 C 0.01371 -0.0007 0.01823 -0.00139 0.02083 0 C 0.02291 0.00115 0.02222 0.00555 0.02291 0.00833 C 0.02361 0.00463 0.02274 -0.00047 0.025 -0.00278 C 0.0309 -0.0088 0.03298 0.00694 0.03333 0.00833 C 0.03402 0.00555 0.03611 0.00277 0.03541 0 C 0.03229 -0.01273 0.02708 -0.00764 0.02083 -0.00556 C 0.01996 -0.00186 0.01562 0.01597 0.01458 0.01666 C 0.01232 0.01805 0.0118 0.01111 0.01041 0.00833 C 0.00833 0.01018 0.00659 0.01458 0.00416 0.01389 C 0.00208 0.01319 0.00104 0.0081 0.00208 0.00555 C 0.00312 0.00301 0.00625 0.0037 0.00833 0.00277 C 0.00972 0.00555 0.01041 0.01319 0.0125 0.01111 C 0.01597 0.00764 0.01666 -0.00556 0.01666 -0.00556 C 0.02621 -0.00139 0.02291 0.00023 0.02708 0.01111 " pathEditMode="relative" ptsTypes="ffffffffffffffffffffffffffffffffffffffA">
                                      <p:cBhvr>
                                        <p:cTn id="10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07407E-6 C 0.00954 -0.01551 0.01822 -0.01527 0.03177 -0.02476 C 0.03593 -0.02384 0.04097 -0.025 0.04357 -0.02176 C 0.04739 -0.01689 0.04739 -0.00926 0.0493 -0.00324 C 0.05052 0.00093 0.04357 -0.00926 0.04062 -0.0125 C 0.03767 -0.01157 0.03402 -0.0118 0.03177 -0.00926 C 0.02882 -0.00601 0.02413 -0.00115 0.02621 0.00301 C 0.0276 0.00649 0.03177 -0.00115 0.03489 -0.00324 C 0.03767 -0.00208 0.04583 -0.00231 0.04357 -4.07407E-6 C 0.03906 0.0044 0.02621 0.00625 0.02621 0.00649 C 0.02517 0.00926 0.02309 0.01875 0.02309 0.01551 C 0.02309 0.01135 0.02309 0.00625 0.02621 0.00301 C 0.02899 -4.07407E-6 0.03385 0.00093 0.03767 -4.07407E-6 C 0.06076 0.01621 0.03177 -0.00115 0.02899 -0.00324 C 0.02795 -4.07407E-6 0.02621 0.00949 0.02621 0.00625 C 0.02621 0.00093 0.02482 -0.00648 0.02899 -0.00926 C 0.03298 -0.01226 0.03871 -0.0074 0.04357 -0.00625 C 0.04062 -0.00532 0.03784 -0.00324 0.03489 -0.00324 C 0.03159 -0.00324 0.02864 -0.0081 0.02621 -0.00625 C 0.02048 -0.00185 0.01441 0.01227 0.01441 0.0125 C 0.01441 0.01227 0.00451 -0.01064 0.02031 0.00625 C 0.02239 0.00857 0.021 0.0132 0.02309 0.01551 C 0.02534 0.01783 0.02899 0.0176 0.03177 0.01852 C 0.03177 0.01875 0.02621 0.01459 0.02309 0.01227 C 0.02118 0.00926 0.01579 0.00649 0.01736 0.00301 C 0.01909 -0.00069 0.02534 -0.00162 0.02899 -4.07407E-6 C 0.03177 0.00116 0.03107 0.00625 0.03177 0.00926 C 0.03281 0.00533 0.03159 -0.00046 0.03489 -0.00324 C 0.04305 -0.00972 0.046 0.00764 0.04652 0.00926 C 0.04739 0.00625 0.05034 0.00301 0.0493 -4.07407E-6 C 0.04496 -0.01435 0.03767 -0.00856 0.02899 -0.00625 C 0.02777 -0.00208 0.0217 0.01783 0.02031 0.01852 C 0.01701 0.02037 0.01632 0.01227 0.01441 0.00926 C 0.01145 0.01135 0.00902 0.01621 0.00555 0.01551 C 0.00277 0.01482 0.00138 0.00903 0.00277 0.00625 C 0.00416 0.00324 0.00868 0.00394 0.01145 0.00301 C 0.01336 0.00625 0.01441 0.01482 0.01736 0.01227 C 0.02222 0.00857 0.02309 -0.00625 0.02309 -0.00601 C 0.03645 -0.00162 0.03177 0.00024 0.03767 0.01227 " pathEditMode="relative" rAng="0" ptsTypes="ffffffffffffffffffffffffffffffffffffffA">
                                      <p:cBhvr>
                                        <p:cTn id="1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-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C 0.0099 -0.01528 0.0191 -0.01505 0.03299 -0.02431 C 0.03716 -0.02338 0.04237 -0.02454 0.04532 -0.02153 C 0.04931 -0.01644 0.04931 -0.00903 0.05122 -0.00324 C 0.0526 0.00092 0.04532 -0.00903 0.04219 -0.01227 C 0.03907 -0.01134 0.03525 -0.01158 0.03299 -0.00903 C 0.02987 -0.00579 0.02518 -0.00093 0.02691 0.00301 C 0.02865 0.00648 0.03299 -0.00093 0.03612 -0.00324 C 0.03907 -0.00185 0.04757 -0.00208 0.04532 1.11111E-6 C 0.04063 0.0044 0.02691 0.00625 0.02691 0.00648 C 0.02587 0.00926 0.02414 0.01852 0.02414 0.01528 C 0.02414 0.01111 0.02414 0.00625 0.02691 0.00301 C 0.03004 1.11111E-6 0.03507 0.00092 0.03907 1.11111E-6 C 0.06303 0.01597 0.03299 -0.00093 0.03004 -0.00324 C 0.029 1.11111E-6 0.02691 0.00949 0.02691 0.00625 C 0.02691 0.00092 0.0257 -0.00648 0.03004 -0.00903 C 0.03421 -0.01204 0.04011 -0.00718 0.04532 -0.00602 C 0.04219 -0.00509 0.03941 -0.00324 0.03612 -0.00324 C 0.03282 -0.00324 0.02952 -0.00787 0.02691 -0.00602 C 0.02119 -0.00162 0.01494 0.01204 0.01494 0.01273 C 0.01494 0.01204 0.00487 -0.01042 0.02101 0.00625 C 0.02327 0.00833 0.02171 0.01319 0.02414 0.01528 C 0.02639 0.01759 0.03004 0.01736 0.03299 0.01829 C 0.03299 0.01852 0.02691 0.01435 0.02414 0.01204 C 0.02205 0.00926 0.01632 0.00648 0.01806 0.00301 C 0.01962 -0.0007 0.02639 -0.00139 0.03004 1.11111E-6 C 0.03299 0.00116 0.03212 0.00625 0.03299 0.00926 C 0.03403 0.00532 0.03282 -0.00046 0.03612 -0.00324 C 0.04462 -0.00949 0.04775 0.00764 0.04827 0.00926 C 0.04931 0.00625 0.05209 0.00301 0.05122 1.11111E-6 C 0.04671 -0.01412 0.03907 -0.00833 0.03004 -0.00602 C 0.02882 -0.00185 0.0224 0.01759 0.02101 0.01829 C 0.01789 0.02014 0.01702 0.01204 0.01494 0.00926 C 0.01198 0.01111 0.00955 0.01597 0.00573 0.01528 C 0.00278 0.01458 0.00139 0.00903 0.00278 0.00625 C 0.00435 0.00324 0.00886 0.00393 0.01198 0.00301 C 0.01389 0.00625 0.01494 0.01458 0.01806 0.01204 C 0.0231 0.00833 0.02414 -0.00602 0.02414 -0.00579 C 0.03785 -0.00139 0.03299 0.00023 0.03907 0.01204 " pathEditMode="relative" rAng="0" ptsTypes="ffffffffffffffffffffffffffffffffffffffA">
                                      <p:cBhvr>
                                        <p:cTn id="14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6.66667E-6 C -0.0026 -0.03103 -0.00277 -0.06042 -0.00625 0.00833 C -0.00694 0.00462 -0.00746 0.00092 -0.00833 -0.00278 C -0.00885 -0.00556 -0.01145 -0.00857 -0.01041 -0.01112 C -0.00937 -0.01366 -0.00625 -0.01297 -0.00416 -0.0139 C 0.00087 0.00601 -0.00416 -0.0132 -0.00416 -0.01667 C -0.00416 -0.01968 -0.00277 -0.02223 -0.00208 -0.02501 C 0.00035 -0.02038 0.01129 -0.00232 -4.16667E-6 0.00277 C -0.00416 0.00462 -0.00277 -0.00834 -0.00416 -0.0139 C -0.00503 -0.01714 -0.00694 -0.01945 -0.00833 -0.02223 C -0.00902 -0.01853 -0.01041 -0.01482 -0.01041 -0.01112 C -0.01041 -0.00811 -0.01024 -0.01806 -0.00833 -0.01945 C -0.00642 -0.02084 -0.00416 -0.0176 -0.00208 -0.01667 C -0.00468 -0.00302 -0.00625 -0.00834 -4.16667E-6 -6.66667E-6 Z " pathEditMode="relative" ptsTypes="ffffffffffffff">
                                      <p:cBhvr>
                                        <p:cTn id="1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8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20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430"/>
            <a:ext cx="9144000" cy="6880860"/>
          </a:xfrm>
          <a:prstGeom prst="rect">
            <a:avLst/>
          </a:prstGeom>
          <a:noFill/>
        </p:spPr>
      </p:pic>
      <p:pic>
        <p:nvPicPr>
          <p:cNvPr id="6" name="bosing ring" descr="ring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445" y="2071679"/>
            <a:ext cx="8727273" cy="4071965"/>
          </a:xfrm>
          <a:prstGeom prst="rect">
            <a:avLst/>
          </a:prstGeom>
        </p:spPr>
      </p:pic>
      <p:pic>
        <p:nvPicPr>
          <p:cNvPr id="4" name="strings" descr="cuerdas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848" y="2571744"/>
            <a:ext cx="8360994" cy="2337482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Welcome to the final event. The Boxing!</a:t>
            </a:r>
          </a:p>
        </p:txBody>
      </p:sp>
      <p:pic>
        <p:nvPicPr>
          <p:cNvPr id="8" name="Picture 7" descr="mic face3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299784" flipV="1">
            <a:off x="-509110" y="-1808019"/>
            <a:ext cx="1930907" cy="4226710"/>
          </a:xfrm>
          <a:prstGeom prst="rect">
            <a:avLst/>
          </a:prstGeom>
        </p:spPr>
      </p:pic>
      <p:pic>
        <p:nvPicPr>
          <p:cNvPr id="7" name="Picture 6" descr="mic 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299784" flipV="1">
            <a:off x="-520857" y="-1810250"/>
            <a:ext cx="1930907" cy="4226710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3071802" y="428604"/>
            <a:ext cx="5572164" cy="1357322"/>
          </a:xfrm>
          <a:prstGeom prst="wedgeRoundRectCallout">
            <a:avLst>
              <a:gd name="adj1" fmla="val -63302"/>
              <a:gd name="adj2" fmla="val 1547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solidFill>
                  <a:schemeClr val="tx1"/>
                </a:solidFill>
              </a:rPr>
              <a:t>Bienvenue à la dernière épreuve. La boxe !</a:t>
            </a:r>
          </a:p>
        </p:txBody>
      </p:sp>
      <p:pic>
        <p:nvPicPr>
          <p:cNvPr id="11" name="slide2.wav">
            <a:hlinkClick r:id="" action="ppaction://media"/>
          </p:cNvPr>
          <p:cNvPicPr>
            <a:picLocks noRot="1" noChangeAspect="1"/>
          </p:cNvPicPr>
          <p:nvPr>
            <a:wavAudioFile r:embed="rId1" name="slide2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38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9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2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430"/>
            <a:ext cx="9144000" cy="6880860"/>
          </a:xfrm>
          <a:prstGeom prst="rect">
            <a:avLst/>
          </a:prstGeom>
          <a:noFill/>
        </p:spPr>
      </p:pic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 descr="angrycarrotfacebac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4799" y="2000240"/>
            <a:ext cx="1378308" cy="2859862"/>
          </a:xfrm>
          <a:prstGeom prst="rect">
            <a:avLst/>
          </a:prstGeom>
        </p:spPr>
      </p:pic>
      <p:pic>
        <p:nvPicPr>
          <p:cNvPr id="20" name="Picture 19" descr="angrycarrotface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4799" y="2000240"/>
            <a:ext cx="1378309" cy="2859862"/>
          </a:xfrm>
          <a:prstGeom prst="rect">
            <a:avLst/>
          </a:prstGeom>
        </p:spPr>
      </p:pic>
      <p:pic>
        <p:nvPicPr>
          <p:cNvPr id="6" name="bosing ring" descr="ring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445" y="2071679"/>
            <a:ext cx="8727273" cy="4071965"/>
          </a:xfrm>
          <a:prstGeom prst="rect">
            <a:avLst/>
          </a:prstGeom>
        </p:spPr>
      </p:pic>
      <p:pic>
        <p:nvPicPr>
          <p:cNvPr id="11" name="Picture 10" descr="boxing glov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9289410">
            <a:off x="3322216" y="2302058"/>
            <a:ext cx="1071570" cy="949200"/>
          </a:xfrm>
          <a:prstGeom prst="rect">
            <a:avLst/>
          </a:prstGeom>
        </p:spPr>
      </p:pic>
      <p:pic>
        <p:nvPicPr>
          <p:cNvPr id="12" name="Picture 11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70" y="1571612"/>
            <a:ext cx="1987956" cy="2452673"/>
          </a:xfrm>
          <a:prstGeom prst="rect">
            <a:avLst/>
          </a:prstGeom>
        </p:spPr>
      </p:pic>
      <p:pic>
        <p:nvPicPr>
          <p:cNvPr id="13" name="Picture 12" descr="boxing glove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8842194">
            <a:off x="2320944" y="2740784"/>
            <a:ext cx="1071570" cy="94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boxing glov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249599" flipH="1">
            <a:off x="4325251" y="2217142"/>
            <a:ext cx="1457364" cy="1290937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69929" y="1377674"/>
            <a:ext cx="1709535" cy="2876263"/>
          </a:xfrm>
          <a:prstGeom prst="rect">
            <a:avLst/>
          </a:prstGeom>
        </p:spPr>
      </p:pic>
      <p:pic>
        <p:nvPicPr>
          <p:cNvPr id="23" name="Picture 22" descr="confusedwolfman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57818" y="1357299"/>
            <a:ext cx="1709535" cy="2876261"/>
          </a:xfrm>
          <a:prstGeom prst="rect">
            <a:avLst/>
          </a:prstGeom>
        </p:spPr>
      </p:pic>
      <p:pic>
        <p:nvPicPr>
          <p:cNvPr id="24" name="Picture 23" descr="confusedwolfman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57818" y="1357298"/>
            <a:ext cx="1709534" cy="2876261"/>
          </a:xfrm>
          <a:prstGeom prst="rect">
            <a:avLst/>
          </a:prstGeom>
        </p:spPr>
      </p:pic>
      <p:pic>
        <p:nvPicPr>
          <p:cNvPr id="16" name="Picture 15" descr="boxing glove1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766372" flipH="1">
            <a:off x="6152483" y="2560797"/>
            <a:ext cx="1457364" cy="1290937"/>
          </a:xfrm>
          <a:prstGeom prst="rect">
            <a:avLst/>
          </a:prstGeom>
        </p:spPr>
      </p:pic>
      <p:pic>
        <p:nvPicPr>
          <p:cNvPr id="4" name="strings" descr="cuerdas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848" y="2571744"/>
            <a:ext cx="8360994" cy="2337482"/>
          </a:xfrm>
          <a:prstGeom prst="rect">
            <a:avLst/>
          </a:prstGeom>
        </p:spPr>
      </p:pic>
      <p:pic>
        <p:nvPicPr>
          <p:cNvPr id="7" name="Picture 6" descr="angrytoasterbrowback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4643446"/>
            <a:ext cx="2254348" cy="1549285"/>
          </a:xfrm>
          <a:prstGeom prst="rect">
            <a:avLst/>
          </a:prstGeom>
        </p:spPr>
      </p:pic>
      <p:pic>
        <p:nvPicPr>
          <p:cNvPr id="9" name="Picture 8" descr="angrycloud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357166"/>
            <a:ext cx="2357422" cy="1902196"/>
          </a:xfrm>
          <a:prstGeom prst="rect">
            <a:avLst/>
          </a:prstGeom>
        </p:spPr>
      </p:pic>
      <p:pic>
        <p:nvPicPr>
          <p:cNvPr id="10" name="Picture 9" descr="angrylightningbulbback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500958" y="3929066"/>
            <a:ext cx="2064333" cy="227806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Uh-oh!</a:t>
            </a:r>
          </a:p>
        </p:txBody>
      </p:sp>
      <p:pic>
        <p:nvPicPr>
          <p:cNvPr id="21" name="Picture 20" descr="angrycloud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357166"/>
            <a:ext cx="2357422" cy="1902195"/>
          </a:xfrm>
          <a:prstGeom prst="rect">
            <a:avLst/>
          </a:prstGeom>
        </p:spPr>
      </p:pic>
      <p:pic>
        <p:nvPicPr>
          <p:cNvPr id="22" name="Picture 21" descr="angrycloud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357166"/>
            <a:ext cx="2357422" cy="1902195"/>
          </a:xfrm>
          <a:prstGeom prst="rect">
            <a:avLst/>
          </a:prstGeom>
        </p:spPr>
      </p:pic>
      <p:pic>
        <p:nvPicPr>
          <p:cNvPr id="25" name="fightbar" descr="E:\angry family buena\The Angry Family JOB\Boxing\ko.bmp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714348" y="71414"/>
            <a:ext cx="7735887" cy="342900"/>
          </a:xfrm>
          <a:prstGeom prst="rect">
            <a:avLst/>
          </a:prstGeom>
          <a:noFill/>
        </p:spPr>
      </p:pic>
      <p:sp>
        <p:nvSpPr>
          <p:cNvPr id="26" name="barright2"/>
          <p:cNvSpPr/>
          <p:nvPr/>
        </p:nvSpPr>
        <p:spPr>
          <a:xfrm>
            <a:off x="6826583" y="125423"/>
            <a:ext cx="817251" cy="2317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barright1"/>
          <p:cNvSpPr/>
          <p:nvPr/>
        </p:nvSpPr>
        <p:spPr>
          <a:xfrm>
            <a:off x="7572396" y="125423"/>
            <a:ext cx="817251" cy="2317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ounded Rectangular Callout 16"/>
          <p:cNvSpPr/>
          <p:nvPr/>
        </p:nvSpPr>
        <p:spPr>
          <a:xfrm>
            <a:off x="928662" y="428604"/>
            <a:ext cx="3429024" cy="1071570"/>
          </a:xfrm>
          <a:prstGeom prst="wedgeRoundRectCallout">
            <a:avLst>
              <a:gd name="adj1" fmla="val 118425"/>
              <a:gd name="adj2" fmla="val 2810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Oh-oh !</a:t>
            </a:r>
          </a:p>
        </p:txBody>
      </p:sp>
      <p:pic>
        <p:nvPicPr>
          <p:cNvPr id="29" name="slide20.wav">
            <a:hlinkClick r:id="" action="ppaction://media"/>
          </p:cNvPr>
          <p:cNvPicPr>
            <a:picLocks noRot="1" noChangeAspect="1"/>
          </p:cNvPicPr>
          <p:nvPr>
            <a:wavAudioFile r:embed="rId1" name="slide20.wav"/>
          </p:nvPr>
        </p:nvPicPr>
        <p:blipFill>
          <a:blip r:embed="rId22" cstate="print"/>
          <a:stretch>
            <a:fillRect/>
          </a:stretch>
        </p:blipFill>
        <p:spPr>
          <a:xfrm>
            <a:off x="8839200" y="585789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4 -0.01389 0.01319 -0.01366 0.02291 -0.02223 C 0.02569 -0.0213 0.02934 -0.02246 0.03125 -0.01945 C 0.03402 -0.01505 0.03402 -0.00834 0.03541 -0.00278 C 0.03628 0.00092 0.03125 -0.00834 0.02916 -0.01111 C 0.02708 -0.01019 0.02448 -0.01042 0.02291 -0.00834 C 0.02066 -0.00533 0.01736 -0.00093 0.01875 0.00277 C 0.01979 0.00578 0.02291 -0.00093 0.025 -0.00278 C 0.02708 -0.00186 0.03281 -0.00209 0.03125 0 C 0.02812 0.00416 0.01875 0.00555 0.01875 0.00555 C 0.01805 0.00833 0.01666 0.01689 0.01666 0.01389 C 0.01666 0.01018 0.01666 0.00555 0.01875 0.00277 C 0.02083 0 0.0243 0.00092 0.02708 0 C 0.0434 0.01458 0.02291 -0.00093 0.02083 -0.00278 C 0.02014 0 0.01875 0.00856 0.01875 0.00555 C 0.01875 0.00092 0.01788 -0.00579 0.02083 -0.00834 C 0.02378 -0.01088 0.02777 -0.00648 0.03125 -0.00556 C 0.02916 -0.00463 0.02725 -0.00278 0.025 -0.00278 C 0.02274 -0.00278 0.02048 -0.00718 0.01875 -0.00556 C 0.01475 -0.00162 0.01041 0.01111 0.01041 0.01111 C 0.01041 0.01111 0.00347 -0.00926 0.01458 0.00555 C 0.01614 0.00764 0.0151 0.0118 0.01666 0.01389 C 0.01823 0.01597 0.02083 0.01574 0.02291 0.01666 C 0.02291 0.01666 0.01875 0.01296 0.01666 0.01111 C 0.01527 0.00833 0.01146 0.00578 0.0125 0.00277 C 0.01371 -0.0007 0.01823 -0.00139 0.02083 0 C 0.02291 0.00115 0.02222 0.00555 0.02291 0.00833 C 0.02361 0.00463 0.02274 -0.00047 0.025 -0.00278 C 0.0309 -0.0088 0.03298 0.00694 0.03333 0.00833 C 0.03402 0.00555 0.03611 0.00277 0.03541 0 C 0.03229 -0.01273 0.02708 -0.00764 0.02083 -0.00556 C 0.01996 -0.00186 0.01562 0.01597 0.01458 0.01666 C 0.01232 0.01805 0.0118 0.01111 0.01041 0.00833 C 0.00833 0.01018 0.00659 0.01458 0.00416 0.01389 C 0.00208 0.01319 0.00104 0.0081 0.00208 0.00555 C 0.00312 0.00301 0.00625 0.0037 0.00833 0.00277 C 0.00972 0.00555 0.01041 0.01319 0.0125 0.01111 C 0.01597 0.00764 0.01666 -0.00556 0.01666 -0.00556 C 0.02621 -0.00139 0.02291 0.00023 0.02708 0.01111 " pathEditMode="relative" ptsTypes="ffffffffffffffffffffffffffffffffffffffA">
                                      <p:cBhvr>
                                        <p:cTn id="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07407E-6 C 0.00954 -0.01551 0.01822 -0.01527 0.03177 -0.02476 C 0.03593 -0.02384 0.04097 -0.025 0.04357 -0.02176 C 0.04739 -0.01689 0.04739 -0.00926 0.0493 -0.00324 C 0.05052 0.00093 0.04357 -0.00926 0.04062 -0.0125 C 0.03767 -0.01157 0.03402 -0.0118 0.03177 -0.00926 C 0.02882 -0.00601 0.02413 -0.00115 0.02621 0.00301 C 0.0276 0.00649 0.03177 -0.00115 0.03489 -0.00324 C 0.03767 -0.00208 0.04583 -0.00231 0.04357 -4.07407E-6 C 0.03906 0.0044 0.02621 0.00625 0.02621 0.00649 C 0.02517 0.00926 0.02309 0.01875 0.02309 0.01551 C 0.02309 0.01135 0.02309 0.00625 0.02621 0.00301 C 0.02899 -4.07407E-6 0.03385 0.00093 0.03767 -4.07407E-6 C 0.06076 0.01621 0.03177 -0.00115 0.02899 -0.00324 C 0.02795 -4.07407E-6 0.02621 0.00949 0.02621 0.00625 C 0.02621 0.00093 0.02482 -0.00648 0.02899 -0.00926 C 0.03298 -0.01226 0.03871 -0.0074 0.04357 -0.00625 C 0.04062 -0.00532 0.03784 -0.00324 0.03489 -0.00324 C 0.03159 -0.00324 0.02864 -0.0081 0.02621 -0.00625 C 0.02048 -0.00185 0.01441 0.01227 0.01441 0.0125 C 0.01441 0.01227 0.00451 -0.01064 0.02031 0.00625 C 0.02239 0.00857 0.021 0.0132 0.02309 0.01551 C 0.02534 0.01783 0.02899 0.0176 0.03177 0.01852 C 0.03177 0.01875 0.02621 0.01459 0.02309 0.01227 C 0.02118 0.00926 0.01579 0.00649 0.01736 0.00301 C 0.01909 -0.00069 0.02534 -0.00162 0.02899 -4.07407E-6 C 0.03177 0.00116 0.03107 0.00625 0.03177 0.00926 C 0.03281 0.00533 0.03159 -0.00046 0.03489 -0.00324 C 0.04305 -0.00972 0.046 0.00764 0.04652 0.00926 C 0.04739 0.00625 0.05034 0.00301 0.0493 -4.07407E-6 C 0.04496 -0.01435 0.03767 -0.00856 0.02899 -0.00625 C 0.02777 -0.00208 0.0217 0.01783 0.02031 0.01852 C 0.01701 0.02037 0.01632 0.01227 0.01441 0.00926 C 0.01145 0.01135 0.00902 0.01621 0.00555 0.01551 C 0.00277 0.01482 0.00138 0.00903 0.00277 0.00625 C 0.00416 0.00324 0.00868 0.00394 0.01145 0.00301 C 0.01336 0.00625 0.01441 0.01482 0.01736 0.01227 C 0.02222 0.00857 0.02309 -0.00625 0.02309 -0.00601 C 0.03645 -0.00162 0.03177 0.00024 0.03767 0.01227 " pathEditMode="relative" rAng="0" ptsTypes="ffffffffffffffffffffffffffffffffffffffA">
                                      <p:cBhvr>
                                        <p:cTn id="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-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C 0.0099 -0.01528 0.0191 -0.01505 0.03299 -0.02431 C 0.03716 -0.02338 0.04237 -0.02454 0.04532 -0.02153 C 0.04931 -0.01644 0.04931 -0.00903 0.05122 -0.00324 C 0.0526 0.00092 0.04532 -0.00903 0.04219 -0.01227 C 0.03907 -0.01134 0.03525 -0.01158 0.03299 -0.00903 C 0.02987 -0.00579 0.02518 -0.00093 0.02691 0.00301 C 0.02865 0.00648 0.03299 -0.00093 0.03612 -0.00324 C 0.03907 -0.00185 0.04757 -0.00208 0.04532 1.11111E-6 C 0.04063 0.0044 0.02691 0.00625 0.02691 0.00648 C 0.02587 0.00926 0.02414 0.01852 0.02414 0.01528 C 0.02414 0.01111 0.02414 0.00625 0.02691 0.00301 C 0.03004 1.11111E-6 0.03507 0.00092 0.03907 1.11111E-6 C 0.06303 0.01597 0.03299 -0.00093 0.03004 -0.00324 C 0.029 1.11111E-6 0.02691 0.00949 0.02691 0.00625 C 0.02691 0.00092 0.0257 -0.00648 0.03004 -0.00903 C 0.03421 -0.01204 0.04011 -0.00718 0.04532 -0.00602 C 0.04219 -0.00509 0.03941 -0.00324 0.03612 -0.00324 C 0.03282 -0.00324 0.02952 -0.00787 0.02691 -0.00602 C 0.02119 -0.00162 0.01494 0.01204 0.01494 0.01273 C 0.01494 0.01204 0.00487 -0.01042 0.02101 0.00625 C 0.02327 0.00833 0.02171 0.01319 0.02414 0.01528 C 0.02639 0.01759 0.03004 0.01736 0.03299 0.01829 C 0.03299 0.01852 0.02691 0.01435 0.02414 0.01204 C 0.02205 0.00926 0.01632 0.00648 0.01806 0.00301 C 0.01962 -0.0007 0.02639 -0.00139 0.03004 1.11111E-6 C 0.03299 0.00116 0.03212 0.00625 0.03299 0.00926 C 0.03403 0.00532 0.03282 -0.00046 0.03612 -0.00324 C 0.04462 -0.00949 0.04775 0.00764 0.04827 0.00926 C 0.04931 0.00625 0.05209 0.00301 0.05122 1.11111E-6 C 0.04671 -0.01412 0.03907 -0.00833 0.03004 -0.00602 C 0.02882 -0.00185 0.0224 0.01759 0.02101 0.01829 C 0.01789 0.02014 0.01702 0.01204 0.01494 0.00926 C 0.01198 0.01111 0.00955 0.01597 0.00573 0.01528 C 0.00278 0.01458 0.00139 0.00903 0.00278 0.00625 C 0.00435 0.00324 0.00886 0.00393 0.01198 0.00301 C 0.01389 0.00625 0.01494 0.01458 0.01806 0.01204 C 0.0231 0.00833 0.02414 -0.00602 0.02414 -0.00579 C 0.03785 -0.00139 0.03299 0.00023 0.03907 0.01204 " pathEditMode="relative" rAng="0" ptsTypes="ffffffffffffffffffffffffffffffffffffffA">
                                      <p:cBhvr>
                                        <p:cTn id="1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6.66667E-6 C -0.0026 -0.03103 -0.00277 -0.06042 -0.00625 0.00833 C -0.00694 0.00462 -0.00746 0.00092 -0.00833 -0.00278 C -0.00885 -0.00556 -0.01145 -0.00857 -0.01041 -0.01112 C -0.00937 -0.01366 -0.00625 -0.01297 -0.00416 -0.0139 C 0.00087 0.00601 -0.00416 -0.0132 -0.00416 -0.01667 C -0.00416 -0.01968 -0.00277 -0.02223 -0.00208 -0.02501 C 0.00035 -0.02038 0.01129 -0.00232 -4.16667E-6 0.00277 C -0.00416 0.00462 -0.00277 -0.00834 -0.00416 -0.0139 C -0.00503 -0.01714 -0.00694 -0.01945 -0.00833 -0.02223 C -0.00902 -0.01853 -0.01041 -0.01482 -0.01041 -0.01112 C -0.01041 -0.00811 -0.01024 -0.01806 -0.00833 -0.01945 C -0.00642 -0.02084 -0.00416 -0.0176 -0.00208 -0.01667 C -0.00468 -0.00302 -0.00625 -0.00834 -4.16667E-6 -6.66667E-6 Z " pathEditMode="relative" ptsTypes="ffffffffffffff">
                                      <p:cBhvr>
                                        <p:cTn id="12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4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6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6.66667E-6 C -0.0026 -0.03103 -0.00277 -0.06042 -0.00625 0.00833 C -0.00694 0.00462 -0.00746 0.00092 -0.00833 -0.00278 C -0.00885 -0.00556 -0.01145 -0.00857 -0.01041 -0.01112 C -0.00937 -0.01366 -0.00625 -0.01297 -0.00416 -0.0139 C 0.00087 0.00601 -0.00416 -0.0132 -0.00416 -0.01667 C -0.00416 -0.01968 -0.00277 -0.02223 -0.00208 -0.02501 C 0.00035 -0.02038 0.01129 -0.00232 -4.16667E-6 0.00277 C -0.00416 0.00462 -0.00277 -0.00834 -0.00416 -0.0139 C -0.00503 -0.01714 -0.00694 -0.01945 -0.00833 -0.02223 C -0.00902 -0.01853 -0.01041 -0.01482 -0.01041 -0.01112 C -0.01041 -0.00811 -0.01024 -0.01806 -0.00833 -0.01945 C -0.00642 -0.02084 -0.00416 -0.0176 -0.00208 -0.01667 C -0.00468 -0.00302 -0.00625 -0.00834 -4.16667E-6 -6.66667E-6 Z " pathEditMode="relative" ptsTypes="ffffffffffffff">
                                      <p:cBhvr>
                                        <p:cTn id="20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2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244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0" presetClass="path" presetSubtype="0" repeatCount="300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00139 0.00301 C -0.00191 -0.03958 -0.00226 -0.07986 -0.0066 0.01458 C -0.00747 0.00949 -0.00816 0.0044 -0.00938 -0.0007 C -0.0099 -0.00463 -0.0132 -0.0088 -0.01198 -0.01227 C -0.01059 -0.01574 -0.0066 -0.01482 -0.004 -0.01597 C 0.00243 0.01134 -0.004 -0.01505 -0.004 -0.01991 C -0.004 -0.02408 -0.00226 -0.02755 -0.00139 -0.03125 C 0.00173 -0.025 0.0158 -0.00023 0.00139 0.00694 C -0.004 0.00949 -0.00226 -0.00833 -0.004 -0.01597 C -0.00504 -0.0206 -0.00747 -0.02361 -0.00938 -0.02755 C -0.01025 -0.02245 -0.01198 -0.01736 -0.01198 -0.01227 C -0.01198 -0.0081 -0.01181 -0.02176 -0.00938 -0.02361 C -0.00695 -0.0257 -0.004 -0.02107 -0.00139 -0.01991 C -0.00469 -0.00116 -0.0066 -0.00833 0.00139 0.00301 Z " pathEditMode="relative" rAng="0" ptsTypes="ffffffffffffff">
                                      <p:cBhvr>
                                        <p:cTn id="36" dur="667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11430"/>
            <a:ext cx="9144000" cy="6880860"/>
          </a:xfrm>
          <a:prstGeom prst="rect">
            <a:avLst/>
          </a:prstGeom>
          <a:noFill/>
        </p:spPr>
      </p:pic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 descr="angrycarrotfaceback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4799" y="2000240"/>
            <a:ext cx="1378308" cy="2859862"/>
          </a:xfrm>
          <a:prstGeom prst="rect">
            <a:avLst/>
          </a:prstGeom>
        </p:spPr>
      </p:pic>
      <p:pic>
        <p:nvPicPr>
          <p:cNvPr id="20" name="Picture 19" descr="angrycarrotfaceback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4799" y="2000240"/>
            <a:ext cx="1378309" cy="2859862"/>
          </a:xfrm>
          <a:prstGeom prst="rect">
            <a:avLst/>
          </a:prstGeom>
        </p:spPr>
      </p:pic>
      <p:pic>
        <p:nvPicPr>
          <p:cNvPr id="6" name="bosing ring" descr="ring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445" y="2071679"/>
            <a:ext cx="8727273" cy="4071965"/>
          </a:xfrm>
          <a:prstGeom prst="rect">
            <a:avLst/>
          </a:prstGeom>
        </p:spPr>
      </p:pic>
      <p:pic>
        <p:nvPicPr>
          <p:cNvPr id="11" name="Picture 10" descr="boxing glov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9289410">
            <a:off x="3322216" y="2302058"/>
            <a:ext cx="1071570" cy="949200"/>
          </a:xfrm>
          <a:prstGeom prst="rect">
            <a:avLst/>
          </a:prstGeom>
        </p:spPr>
      </p:pic>
      <p:pic>
        <p:nvPicPr>
          <p:cNvPr id="12" name="Picture 11" descr="angrypotatohead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70" y="1571612"/>
            <a:ext cx="1987956" cy="2452673"/>
          </a:xfrm>
          <a:prstGeom prst="rect">
            <a:avLst/>
          </a:prstGeom>
        </p:spPr>
      </p:pic>
      <p:pic>
        <p:nvPicPr>
          <p:cNvPr id="14" name="Picture 13" descr="boxing glove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249599" flipH="1">
            <a:off x="4325251" y="2217142"/>
            <a:ext cx="1457364" cy="1290937"/>
          </a:xfrm>
          <a:prstGeom prst="rect">
            <a:avLst/>
          </a:prstGeom>
        </p:spPr>
      </p:pic>
      <p:pic>
        <p:nvPicPr>
          <p:cNvPr id="24" name="Picture 23" descr="confusedwolfman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57818" y="1357298"/>
            <a:ext cx="1709534" cy="2876261"/>
          </a:xfrm>
          <a:prstGeom prst="rect">
            <a:avLst/>
          </a:prstGeom>
        </p:spPr>
      </p:pic>
      <p:pic>
        <p:nvPicPr>
          <p:cNvPr id="25" name="Picture 24" descr="confusedwolfman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69929" y="1357298"/>
            <a:ext cx="1709536" cy="2917016"/>
          </a:xfrm>
          <a:prstGeom prst="rect">
            <a:avLst/>
          </a:prstGeom>
        </p:spPr>
      </p:pic>
      <p:pic>
        <p:nvPicPr>
          <p:cNvPr id="16" name="Picture 15" descr="boxing glove1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766372" flipH="1">
            <a:off x="6152483" y="2560797"/>
            <a:ext cx="1457364" cy="1290937"/>
          </a:xfrm>
          <a:prstGeom prst="rect">
            <a:avLst/>
          </a:prstGeom>
        </p:spPr>
      </p:pic>
      <p:pic>
        <p:nvPicPr>
          <p:cNvPr id="32" name="Picture 31" descr="boxing glov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8642328">
            <a:off x="1068687" y="3311069"/>
            <a:ext cx="1071570" cy="949200"/>
          </a:xfrm>
          <a:prstGeom prst="rect">
            <a:avLst/>
          </a:prstGeom>
        </p:spPr>
      </p:pic>
      <p:pic>
        <p:nvPicPr>
          <p:cNvPr id="33" name="Picture 32" descr="angrypotatohead1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5133267">
            <a:off x="2018278" y="1910758"/>
            <a:ext cx="1987956" cy="2452672"/>
          </a:xfrm>
          <a:prstGeom prst="rect">
            <a:avLst/>
          </a:prstGeom>
        </p:spPr>
      </p:pic>
      <p:pic>
        <p:nvPicPr>
          <p:cNvPr id="35" name="Picture 34" descr="boxing glove1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8842194">
            <a:off x="2473344" y="2893184"/>
            <a:ext cx="1071570" cy="94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Picture 36" descr="angrypotatohead1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5133267">
            <a:off x="2018278" y="1910758"/>
            <a:ext cx="1987955" cy="2452672"/>
          </a:xfrm>
          <a:prstGeom prst="rect">
            <a:avLst/>
          </a:prstGeom>
        </p:spPr>
      </p:pic>
      <p:pic>
        <p:nvPicPr>
          <p:cNvPr id="34" name="Picture 33" descr="boxing glove1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524144">
            <a:off x="3923486" y="3219116"/>
            <a:ext cx="1071570" cy="94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strings" descr="cuerdas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848" y="2571744"/>
            <a:ext cx="8360994" cy="2337482"/>
          </a:xfrm>
          <a:prstGeom prst="rect">
            <a:avLst/>
          </a:prstGeom>
        </p:spPr>
      </p:pic>
      <p:pic>
        <p:nvPicPr>
          <p:cNvPr id="7" name="Picture 6" descr="angrytoasterbrowback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4643446"/>
            <a:ext cx="2254348" cy="1549285"/>
          </a:xfrm>
          <a:prstGeom prst="rect">
            <a:avLst/>
          </a:prstGeom>
        </p:spPr>
      </p:pic>
      <p:pic>
        <p:nvPicPr>
          <p:cNvPr id="10" name="Picture 9" descr="angrylightningbulbback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500958" y="3929066"/>
            <a:ext cx="2064333" cy="2278064"/>
          </a:xfrm>
          <a:prstGeom prst="rect">
            <a:avLst/>
          </a:prstGeom>
        </p:spPr>
      </p:pic>
      <p:pic>
        <p:nvPicPr>
          <p:cNvPr id="22" name="Picture 21" descr="angrycloud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357166"/>
            <a:ext cx="2357422" cy="1902195"/>
          </a:xfrm>
          <a:prstGeom prst="rect">
            <a:avLst/>
          </a:prstGeom>
        </p:spPr>
      </p:pic>
      <p:pic>
        <p:nvPicPr>
          <p:cNvPr id="26" name="MS900070700[1].wav">
            <a:hlinkClick r:id="" action="ppaction://media"/>
          </p:cNvPr>
          <p:cNvPicPr>
            <a:picLocks noRot="1" noChangeAspect="1"/>
          </p:cNvPicPr>
          <p:nvPr>
            <a:wavAudioFile r:embed="rId1" name="MS900070700[1].wav"/>
          </p:nvPr>
        </p:nvPicPr>
        <p:blipFill>
          <a:blip r:embed="rId22" cstate="print"/>
          <a:stretch>
            <a:fillRect/>
          </a:stretch>
        </p:blipFill>
        <p:spPr>
          <a:xfrm>
            <a:off x="8501090" y="6553200"/>
            <a:ext cx="304800" cy="304800"/>
          </a:xfrm>
          <a:prstGeom prst="rect">
            <a:avLst/>
          </a:prstGeom>
        </p:spPr>
      </p:pic>
      <p:pic>
        <p:nvPicPr>
          <p:cNvPr id="27" name="MS900070700[1].wav">
            <a:hlinkClick r:id="" action="ppaction://media"/>
          </p:cNvPr>
          <p:cNvPicPr>
            <a:picLocks noRot="1" noChangeAspect="1"/>
          </p:cNvPicPr>
          <p:nvPr>
            <a:wavAudioFile r:embed="rId1" name="MS900070700[1].wav"/>
          </p:nvPr>
        </p:nvPicPr>
        <p:blipFill>
          <a:blip r:embed="rId22" cstate="print"/>
          <a:stretch>
            <a:fillRect/>
          </a:stretch>
        </p:blipFill>
        <p:spPr>
          <a:xfrm>
            <a:off x="8839200" y="6143644"/>
            <a:ext cx="304800" cy="304800"/>
          </a:xfrm>
          <a:prstGeom prst="rect">
            <a:avLst/>
          </a:prstGeom>
        </p:spPr>
      </p:pic>
      <p:pic>
        <p:nvPicPr>
          <p:cNvPr id="28" name="MS900070700[1].wav">
            <a:hlinkClick r:id="" action="ppaction://media"/>
          </p:cNvPr>
          <p:cNvPicPr>
            <a:picLocks noRot="1" noChangeAspect="1"/>
          </p:cNvPicPr>
          <p:nvPr>
            <a:wavAudioFile r:embed="rId1" name="MS900070700[1].wav"/>
          </p:nvPr>
        </p:nvPicPr>
        <p:blipFill>
          <a:blip r:embed="rId22" cstate="print"/>
          <a:stretch>
            <a:fillRect/>
          </a:stretch>
        </p:blipFill>
        <p:spPr>
          <a:xfrm>
            <a:off x="8572528" y="6000768"/>
            <a:ext cx="304800" cy="304800"/>
          </a:xfrm>
          <a:prstGeom prst="rect">
            <a:avLst/>
          </a:prstGeom>
        </p:spPr>
      </p:pic>
      <p:sp>
        <p:nvSpPr>
          <p:cNvPr id="38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 b="1" dirty="0" smtClean="0">
              <a:solidFill>
                <a:schemeClr val="tx1"/>
              </a:solidFill>
            </a:endParaRPr>
          </a:p>
        </p:txBody>
      </p:sp>
      <p:sp>
        <p:nvSpPr>
          <p:cNvPr id="5" name="rectangulo"/>
          <p:cNvSpPr/>
          <p:nvPr/>
        </p:nvSpPr>
        <p:spPr>
          <a:xfrm>
            <a:off x="32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 smtClean="0">
                <a:solidFill>
                  <a:schemeClr val="tx1"/>
                </a:solidFill>
              </a:rPr>
              <a:t>There’s no place like home, </a:t>
            </a:r>
          </a:p>
          <a:p>
            <a:pPr algn="ctr">
              <a:lnSpc>
                <a:spcPts val="3800"/>
              </a:lnSpc>
            </a:pPr>
            <a:r>
              <a:rPr lang="en-GB" sz="3600" b="1" dirty="0" smtClean="0">
                <a:solidFill>
                  <a:schemeClr val="tx1"/>
                </a:solidFill>
              </a:rPr>
              <a:t>There’s no place like home.</a:t>
            </a:r>
          </a:p>
        </p:txBody>
      </p:sp>
      <p:pic>
        <p:nvPicPr>
          <p:cNvPr id="29" name="fightbar" descr="E:\angry family buena\The Angry Family JOB\Boxing\ko.bmp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714348" y="71414"/>
            <a:ext cx="7735887" cy="342900"/>
          </a:xfrm>
          <a:prstGeom prst="rect">
            <a:avLst/>
          </a:prstGeom>
          <a:noFill/>
        </p:spPr>
      </p:pic>
      <p:sp>
        <p:nvSpPr>
          <p:cNvPr id="30" name="barright2"/>
          <p:cNvSpPr/>
          <p:nvPr/>
        </p:nvSpPr>
        <p:spPr>
          <a:xfrm>
            <a:off x="6826583" y="125423"/>
            <a:ext cx="817251" cy="2317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barright1"/>
          <p:cNvSpPr/>
          <p:nvPr/>
        </p:nvSpPr>
        <p:spPr>
          <a:xfrm>
            <a:off x="7572396" y="125423"/>
            <a:ext cx="817251" cy="2317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barleft"/>
          <p:cNvSpPr/>
          <p:nvPr/>
        </p:nvSpPr>
        <p:spPr>
          <a:xfrm>
            <a:off x="755982" y="125423"/>
            <a:ext cx="3708000" cy="22896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ounded Rectangular Callout 16"/>
          <p:cNvSpPr/>
          <p:nvPr/>
        </p:nvSpPr>
        <p:spPr>
          <a:xfrm>
            <a:off x="285720" y="428604"/>
            <a:ext cx="7786742" cy="1285884"/>
          </a:xfrm>
          <a:prstGeom prst="wedgeRoundRectCallout">
            <a:avLst>
              <a:gd name="adj1" fmla="val 2511"/>
              <a:gd name="adj2" fmla="val 9582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solidFill>
                  <a:schemeClr val="tx1"/>
                </a:solidFill>
              </a:rPr>
              <a:t>On est jamais mieux que chez soi, on est jamais mieux que chez soi.</a:t>
            </a:r>
          </a:p>
        </p:txBody>
      </p:sp>
      <p:pic>
        <p:nvPicPr>
          <p:cNvPr id="41" name="slide21.wav">
            <a:hlinkClick r:id="" action="ppaction://media"/>
          </p:cNvPr>
          <p:cNvPicPr>
            <a:picLocks noRot="1" noChangeAspect="1"/>
          </p:cNvPicPr>
          <p:nvPr>
            <a:wavAudioFile r:embed="rId2" name="slide21.wav"/>
          </p:nvPr>
        </p:nvPicPr>
        <p:blipFill>
          <a:blip r:embed="rId24" cstate="print"/>
          <a:stretch>
            <a:fillRect/>
          </a:stretch>
        </p:blipFill>
        <p:spPr>
          <a:xfrm>
            <a:off x="7929586" y="5929330"/>
            <a:ext cx="304800" cy="304800"/>
          </a:xfrm>
          <a:prstGeom prst="rect">
            <a:avLst/>
          </a:prstGeom>
        </p:spPr>
      </p:pic>
      <p:pic>
        <p:nvPicPr>
          <p:cNvPr id="42" name="you lose.wav">
            <a:hlinkClick r:id="" action="ppaction://media"/>
          </p:cNvPr>
          <p:cNvPicPr>
            <a:picLocks noRot="1" noChangeAspect="1"/>
          </p:cNvPicPr>
          <p:nvPr>
            <a:wavAudioFile r:embed="rId3" name="you lose.wav"/>
          </p:nvPr>
        </p:nvPicPr>
        <p:blipFill>
          <a:blip r:embed="rId25" cstate="print"/>
          <a:stretch>
            <a:fillRect/>
          </a:stretch>
        </p:blipFill>
        <p:spPr>
          <a:xfrm>
            <a:off x="742952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4 -0.01389 0.01319 -0.01366 0.02291 -0.02223 C 0.02569 -0.0213 0.02934 -0.02246 0.03125 -0.01945 C 0.03402 -0.01505 0.03402 -0.00834 0.03541 -0.00278 C 0.03628 0.00092 0.03125 -0.00834 0.02916 -0.01111 C 0.02708 -0.01019 0.02448 -0.01042 0.02291 -0.00834 C 0.02066 -0.00533 0.01736 -0.00093 0.01875 0.00277 C 0.01979 0.00578 0.02291 -0.00093 0.025 -0.00278 C 0.02708 -0.00186 0.03281 -0.00209 0.03125 0 C 0.02812 0.00416 0.01875 0.00555 0.01875 0.00555 C 0.01805 0.00833 0.01666 0.01689 0.01666 0.01389 C 0.01666 0.01018 0.01666 0.00555 0.01875 0.00277 C 0.02083 0 0.0243 0.00092 0.02708 0 C 0.0434 0.01458 0.02291 -0.00093 0.02083 -0.00278 C 0.02014 0 0.01875 0.00856 0.01875 0.00555 C 0.01875 0.00092 0.01788 -0.00579 0.02083 -0.00834 C 0.02378 -0.01088 0.02777 -0.00648 0.03125 -0.00556 C 0.02916 -0.00463 0.02725 -0.00278 0.025 -0.00278 C 0.02274 -0.00278 0.02048 -0.00718 0.01875 -0.00556 C 0.01475 -0.00162 0.01041 0.01111 0.01041 0.01111 C 0.01041 0.01111 0.00347 -0.00926 0.01458 0.00555 C 0.01614 0.00764 0.0151 0.0118 0.01666 0.01389 C 0.01823 0.01597 0.02083 0.01574 0.02291 0.01666 C 0.02291 0.01666 0.01875 0.01296 0.01666 0.01111 C 0.01527 0.00833 0.01146 0.00578 0.0125 0.00277 C 0.01371 -0.0007 0.01823 -0.00139 0.02083 0 C 0.02291 0.00115 0.02222 0.00555 0.02291 0.00833 C 0.02361 0.00463 0.02274 -0.00047 0.025 -0.00278 C 0.0309 -0.0088 0.03298 0.00694 0.03333 0.00833 C 0.03402 0.00555 0.03611 0.00277 0.03541 0 C 0.03229 -0.01273 0.02708 -0.00764 0.02083 -0.00556 C 0.01996 -0.00186 0.01562 0.01597 0.01458 0.01666 C 0.01232 0.01805 0.0118 0.01111 0.01041 0.00833 C 0.00833 0.01018 0.00659 0.01458 0.00416 0.01389 C 0.00208 0.01319 0.00104 0.0081 0.00208 0.00555 C 0.00312 0.00301 0.00625 0.0037 0.00833 0.00277 C 0.00972 0.00555 0.01041 0.01319 0.0125 0.01111 C 0.01597 0.00764 0.01666 -0.00556 0.01666 -0.00556 C 0.02621 -0.00139 0.02291 0.00023 0.02708 0.01111 " pathEditMode="relative" ptsTypes="ffffffffffffffffffffffffffffffffffffffA">
                                      <p:cBhvr>
                                        <p:cTn id="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07407E-6 C 0.00954 -0.01551 0.01822 -0.01527 0.03177 -0.02476 C 0.03593 -0.02384 0.04097 -0.025 0.04357 -0.02176 C 0.04739 -0.01689 0.04739 -0.00926 0.0493 -0.00324 C 0.05052 0.00093 0.04357 -0.00926 0.04062 -0.0125 C 0.03767 -0.01157 0.03402 -0.0118 0.03177 -0.00926 C 0.02882 -0.00601 0.02413 -0.00115 0.02621 0.00301 C 0.0276 0.00649 0.03177 -0.00115 0.03489 -0.00324 C 0.03767 -0.00208 0.04583 -0.00231 0.04357 -4.07407E-6 C 0.03906 0.0044 0.02621 0.00625 0.02621 0.00649 C 0.02517 0.00926 0.02309 0.01875 0.02309 0.01551 C 0.02309 0.01135 0.02309 0.00625 0.02621 0.00301 C 0.02899 -4.07407E-6 0.03385 0.00093 0.03767 -4.07407E-6 C 0.06076 0.01621 0.03177 -0.00115 0.02899 -0.00324 C 0.02795 -4.07407E-6 0.02621 0.00949 0.02621 0.00625 C 0.02621 0.00093 0.02482 -0.00648 0.02899 -0.00926 C 0.03298 -0.01226 0.03871 -0.0074 0.04357 -0.00625 C 0.04062 -0.00532 0.03784 -0.00324 0.03489 -0.00324 C 0.03159 -0.00324 0.02864 -0.0081 0.02621 -0.00625 C 0.02048 -0.00185 0.01441 0.01227 0.01441 0.0125 C 0.01441 0.01227 0.00451 -0.01064 0.02031 0.00625 C 0.02239 0.00857 0.021 0.0132 0.02309 0.01551 C 0.02534 0.01783 0.02899 0.0176 0.03177 0.01852 C 0.03177 0.01875 0.02621 0.01459 0.02309 0.01227 C 0.02118 0.00926 0.01579 0.00649 0.01736 0.00301 C 0.01909 -0.00069 0.02534 -0.00162 0.02899 -4.07407E-6 C 0.03177 0.00116 0.03107 0.00625 0.03177 0.00926 C 0.03281 0.00533 0.03159 -0.00046 0.03489 -0.00324 C 0.04305 -0.00972 0.046 0.00764 0.04652 0.00926 C 0.04739 0.00625 0.05034 0.00301 0.0493 -4.07407E-6 C 0.04496 -0.01435 0.03767 -0.00856 0.02899 -0.00625 C 0.02777 -0.00208 0.0217 0.01783 0.02031 0.01852 C 0.01701 0.02037 0.01632 0.01227 0.01441 0.00926 C 0.01145 0.01135 0.00902 0.01621 0.00555 0.01551 C 0.00277 0.01482 0.00138 0.00903 0.00277 0.00625 C 0.00416 0.00324 0.00868 0.00394 0.01145 0.00301 C 0.01336 0.00625 0.01441 0.01482 0.01736 0.01227 C 0.02222 0.00857 0.02309 -0.00625 0.02309 -0.00601 C 0.03645 -0.00162 0.03177 0.00024 0.03767 0.01227 " pathEditMode="relative" rAng="0" ptsTypes="ffffffffffffffffffffffffffffffffffffffA">
                                      <p:cBhvr>
                                        <p:cTn id="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-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C 0.0099 -0.01528 0.0191 -0.01505 0.03299 -0.02431 C 0.03716 -0.02338 0.04237 -0.02454 0.04532 -0.02153 C 0.04931 -0.01644 0.04931 -0.00903 0.05122 -0.00324 C 0.0526 0.00092 0.04532 -0.00903 0.04219 -0.01227 C 0.03907 -0.01134 0.03525 -0.01158 0.03299 -0.00903 C 0.02987 -0.00579 0.02518 -0.00093 0.02691 0.00301 C 0.02865 0.00648 0.03299 -0.00093 0.03612 -0.00324 C 0.03907 -0.00185 0.04757 -0.00208 0.04532 1.11111E-6 C 0.04063 0.0044 0.02691 0.00625 0.02691 0.00648 C 0.02587 0.00926 0.02414 0.01852 0.02414 0.01528 C 0.02414 0.01111 0.02414 0.00625 0.02691 0.00301 C 0.03004 1.11111E-6 0.03507 0.00092 0.03907 1.11111E-6 C 0.06303 0.01597 0.03299 -0.00093 0.03004 -0.00324 C 0.029 1.11111E-6 0.02691 0.00949 0.02691 0.00625 C 0.02691 0.00092 0.0257 -0.00648 0.03004 -0.00903 C 0.03421 -0.01204 0.04011 -0.00718 0.04532 -0.00602 C 0.04219 -0.00509 0.03941 -0.00324 0.03612 -0.00324 C 0.03282 -0.00324 0.02952 -0.00787 0.02691 -0.00602 C 0.02119 -0.00162 0.01494 0.01204 0.01494 0.01273 C 0.01494 0.01204 0.00487 -0.01042 0.02101 0.00625 C 0.02327 0.00833 0.02171 0.01319 0.02414 0.01528 C 0.02639 0.01759 0.03004 0.01736 0.03299 0.01829 C 0.03299 0.01852 0.02691 0.01435 0.02414 0.01204 C 0.02205 0.00926 0.01632 0.00648 0.01806 0.00301 C 0.01962 -0.0007 0.02639 -0.00139 0.03004 1.11111E-6 C 0.03299 0.00116 0.03212 0.00625 0.03299 0.00926 C 0.03403 0.00532 0.03282 -0.00046 0.03612 -0.00324 C 0.04462 -0.00949 0.04775 0.00764 0.04827 0.00926 C 0.04931 0.00625 0.05209 0.00301 0.05122 1.11111E-6 C 0.04671 -0.01412 0.03907 -0.00833 0.03004 -0.00602 C 0.02882 -0.00185 0.0224 0.01759 0.02101 0.01829 C 0.01789 0.02014 0.01702 0.01204 0.01494 0.00926 C 0.01198 0.01111 0.00955 0.01597 0.00573 0.01528 C 0.00278 0.01458 0.00139 0.00903 0.00278 0.00625 C 0.00435 0.00324 0.00886 0.00393 0.01198 0.00301 C 0.01389 0.00625 0.01494 0.01458 0.01806 0.01204 C 0.0231 0.00833 0.02414 -0.00602 0.02414 -0.00579 C 0.03785 -0.00139 0.03299 0.00023 0.03907 0.01204 " pathEditMode="relative" rAng="0" ptsTypes="ffffffffffffffffffffffffffffffffffffffA">
                                      <p:cBhvr>
                                        <p:cTn id="10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3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2" dur="667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3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4" dur="667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3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0.00301 C -0.00191 -0.03958 -0.00226 -0.07986 -0.0066 0.01458 C -0.00747 0.00949 -0.00816 0.0044 -0.00938 -0.0007 C -0.0099 -0.00463 -0.0132 -0.0088 -0.01198 -0.01227 C -0.01059 -0.01574 -0.0066 -0.01482 -0.004 -0.01597 C 0.00243 0.01134 -0.004 -0.01505 -0.004 -0.01991 C -0.004 -0.02408 -0.00226 -0.02755 -0.00139 -0.03125 C 0.00173 -0.025 0.0158 -0.00023 0.00139 0.00694 C -0.004 0.00949 -0.00226 -0.00833 -0.004 -0.01597 C -0.00504 -0.0206 -0.00747 -0.02361 -0.00938 -0.02755 C -0.01025 -0.02245 -0.01198 -0.01736 -0.01198 -0.01227 C -0.01198 -0.0081 -0.01181 -0.02176 -0.00938 -0.02361 C -0.00695 -0.0257 -0.004 -0.02107 -0.00139 -0.01991 C -0.00469 -0.00116 -0.0066 -0.00833 0.00139 0.00301 Z " pathEditMode="relative" rAng="0" ptsTypes="ffffffffffffff">
                                      <p:cBhvr>
                                        <p:cTn id="16" dur="667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2000" autoRev="1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Motion origin="layout" path="M 2.22222E-6 -1.11111E-6 L -0.15521 -0.05393 " pathEditMode="relative" rAng="0" ptsTypes="AA">
                                      <p:cBhvr>
                                        <p:cTn id="18" dur="75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-2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path" presetSubtype="0" autoRev="1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-4.16667E-6 -1.11111E-6 L -0.34704 -0.09329 " pathEditMode="relative" rAng="0" ptsTypes="AA">
                                      <p:cBhvr>
                                        <p:cTn id="22" dur="1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-4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17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17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17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9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252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252"/>
                            </p:stCondLst>
                            <p:childTnLst>
                              <p:par>
                                <p:cTn id="56" presetID="35" presetClass="emph" presetSubtype="0" repeatCount="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69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11284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8000" fill="hold" nodeType="withEffect">
                                  <p:stCondLst>
                                    <p:cond delay="48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62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8000" fill="hold" nodeType="withEffect">
                                  <p:stCondLst>
                                    <p:cond delay="3248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513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showWhenStopped="0">
                <p:cTn id="6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showWhenStopped="0">
                <p:cTn id="6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showWhenStopped="0">
                <p:cTn id="6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showWhenStopped="0">
                <p:cTn id="6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gry living.bmp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000768"/>
          </a:xfrm>
          <a:prstGeom prst="rect">
            <a:avLst/>
          </a:prstGeom>
        </p:spPr>
      </p:pic>
      <p:pic>
        <p:nvPicPr>
          <p:cNvPr id="5" name="Picture 4" descr="angrylightningbulb1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214546" y="1714488"/>
            <a:ext cx="1285884" cy="1428760"/>
          </a:xfrm>
          <a:prstGeom prst="rect">
            <a:avLst/>
          </a:prstGeom>
        </p:spPr>
      </p:pic>
      <p:pic>
        <p:nvPicPr>
          <p:cNvPr id="6" name="Picture 5" descr="confusedwolfman4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86248" y="1643050"/>
            <a:ext cx="857256" cy="1357322"/>
          </a:xfrm>
          <a:prstGeom prst="rect">
            <a:avLst/>
          </a:prstGeom>
        </p:spPr>
      </p:pic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642918"/>
            <a:ext cx="2000232" cy="1613980"/>
          </a:xfrm>
          <a:prstGeom prst="rect">
            <a:avLst/>
          </a:prstGeom>
        </p:spPr>
      </p:pic>
      <p:pic>
        <p:nvPicPr>
          <p:cNvPr id="8" name="Picture 7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2214554"/>
            <a:ext cx="1071570" cy="731290"/>
          </a:xfrm>
          <a:prstGeom prst="rect">
            <a:avLst/>
          </a:prstGeom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799400" flipH="1">
            <a:off x="5314117" y="1785927"/>
            <a:ext cx="1042242" cy="1285882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104702">
            <a:off x="721120" y="2117090"/>
            <a:ext cx="1480469" cy="3071834"/>
          </a:xfrm>
          <a:prstGeom prst="rect">
            <a:avLst/>
          </a:prstGeom>
        </p:spPr>
      </p:pic>
      <p:pic>
        <p:nvPicPr>
          <p:cNvPr id="12" name="Picture 11" descr="angry living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6952"/>
            <a:ext cx="9144000" cy="5973816"/>
          </a:xfrm>
          <a:prstGeom prst="rect">
            <a:avLst/>
          </a:prstGeom>
        </p:spPr>
      </p:pic>
      <p:sp>
        <p:nvSpPr>
          <p:cNvPr id="13" name="Round Diagonal Corner Rectangle 12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 b="1" dirty="0" smtClean="0">
              <a:solidFill>
                <a:schemeClr val="tx1"/>
              </a:solidFill>
            </a:endParaRPr>
          </a:p>
        </p:txBody>
      </p:sp>
      <p:pic>
        <p:nvPicPr>
          <p:cNvPr id="14" name="audience" descr="C:\Users\Usuario\The Angry Family JOB\boxing ring.bmp"/>
          <p:cNvPicPr>
            <a:picLocks noChangeAspect="1" noChangeArrowheads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1" y="0"/>
            <a:ext cx="9143998" cy="6880859"/>
          </a:xfrm>
          <a:prstGeom prst="rect">
            <a:avLst/>
          </a:prstGeom>
          <a:noFill/>
        </p:spPr>
      </p:pic>
      <p:sp>
        <p:nvSpPr>
          <p:cNvPr id="25" name="Rectangle 2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" name="Picture 25" descr="angrycarrotfaceback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4799" y="2000240"/>
            <a:ext cx="1378309" cy="2859862"/>
          </a:xfrm>
          <a:prstGeom prst="rect">
            <a:avLst/>
          </a:prstGeom>
        </p:spPr>
      </p:pic>
      <p:pic>
        <p:nvPicPr>
          <p:cNvPr id="15" name="bosing ring" descr="ring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445" y="2071679"/>
            <a:ext cx="8727273" cy="4071965"/>
          </a:xfrm>
          <a:prstGeom prst="rect">
            <a:avLst/>
          </a:prstGeom>
        </p:spPr>
      </p:pic>
      <p:pic>
        <p:nvPicPr>
          <p:cNvPr id="16" name="Picture 15" descr="boxing glove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8642328">
            <a:off x="1068687" y="3311069"/>
            <a:ext cx="1071570" cy="949200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5133267">
            <a:off x="2018278" y="1910758"/>
            <a:ext cx="1987955" cy="2452672"/>
          </a:xfrm>
          <a:prstGeom prst="rect">
            <a:avLst/>
          </a:prstGeom>
        </p:spPr>
      </p:pic>
      <p:pic>
        <p:nvPicPr>
          <p:cNvPr id="18" name="Picture 17" descr="boxing glove1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524144">
            <a:off x="3923486" y="3219116"/>
            <a:ext cx="1071570" cy="94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 descr="angrytoasterbrowback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4643446"/>
            <a:ext cx="2254348" cy="1549285"/>
          </a:xfrm>
          <a:prstGeom prst="rect">
            <a:avLst/>
          </a:prstGeom>
        </p:spPr>
      </p:pic>
      <p:pic>
        <p:nvPicPr>
          <p:cNvPr id="20" name="Picture 19" descr="angrylightningbulbback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500958" y="3929066"/>
            <a:ext cx="2064333" cy="2278064"/>
          </a:xfrm>
          <a:prstGeom prst="rect">
            <a:avLst/>
          </a:prstGeom>
        </p:spPr>
      </p:pic>
      <p:pic>
        <p:nvPicPr>
          <p:cNvPr id="21" name="Picture 20" descr="angrycloud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357166"/>
            <a:ext cx="2357422" cy="1902195"/>
          </a:xfrm>
          <a:prstGeom prst="rect">
            <a:avLst/>
          </a:prstGeom>
        </p:spPr>
      </p:pic>
      <p:pic>
        <p:nvPicPr>
          <p:cNvPr id="22" name="Picture 21" descr="boxing glove2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249599" flipH="1">
            <a:off x="4325251" y="2217142"/>
            <a:ext cx="1457364" cy="1290937"/>
          </a:xfrm>
          <a:prstGeom prst="rect">
            <a:avLst/>
          </a:prstGeom>
        </p:spPr>
      </p:pic>
      <p:pic>
        <p:nvPicPr>
          <p:cNvPr id="23" name="Picture 22" descr="confusedwolfman2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57818" y="1357298"/>
            <a:ext cx="1709534" cy="2876261"/>
          </a:xfrm>
          <a:prstGeom prst="rect">
            <a:avLst/>
          </a:prstGeom>
        </p:spPr>
      </p:pic>
      <p:pic>
        <p:nvPicPr>
          <p:cNvPr id="24" name="Picture 23" descr="boxing glove1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766372" flipH="1">
            <a:off x="6152483" y="2560797"/>
            <a:ext cx="1457364" cy="129093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29760" y="1600200"/>
            <a:ext cx="11258600" cy="147160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GB" sz="8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Many years ago in 2008</a:t>
            </a:r>
            <a:endParaRPr lang="en-GB" sz="8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3" name="strings" descr="cuerdas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848" y="2571744"/>
            <a:ext cx="8360994" cy="2337482"/>
          </a:xfrm>
          <a:prstGeom prst="rect">
            <a:avLst/>
          </a:prstGeom>
        </p:spPr>
      </p:pic>
      <p:pic>
        <p:nvPicPr>
          <p:cNvPr id="27" name="fightbar" descr="E:\angry family buena\The Angry Family JOB\Boxing\ko.bmp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714348" y="71414"/>
            <a:ext cx="7735887" cy="342900"/>
          </a:xfrm>
          <a:prstGeom prst="rect">
            <a:avLst/>
          </a:prstGeom>
          <a:noFill/>
        </p:spPr>
      </p:pic>
      <p:sp>
        <p:nvSpPr>
          <p:cNvPr id="28" name="barright2"/>
          <p:cNvSpPr/>
          <p:nvPr/>
        </p:nvSpPr>
        <p:spPr>
          <a:xfrm>
            <a:off x="6826583" y="125423"/>
            <a:ext cx="817251" cy="2317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barright1"/>
          <p:cNvSpPr/>
          <p:nvPr/>
        </p:nvSpPr>
        <p:spPr>
          <a:xfrm>
            <a:off x="7572396" y="125423"/>
            <a:ext cx="817251" cy="2317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barleft"/>
          <p:cNvSpPr/>
          <p:nvPr/>
        </p:nvSpPr>
        <p:spPr>
          <a:xfrm>
            <a:off x="755982" y="125423"/>
            <a:ext cx="3708000" cy="22896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8 0.003 L -2.21823 0.00601 " pathEditMode="relative" rAng="0" ptsTypes="AA">
                                      <p:cBhvr>
                                        <p:cTn id="31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7" y="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53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2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53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53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53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53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53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53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53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21600000">
                                      <p:cBhvr>
                                        <p:cTn id="1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8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21600000">
                                      <p:cBhvr>
                                        <p:cTn id="1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0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21600000">
                                      <p:cBhvr>
                                        <p:cTn id="1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2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21600000">
                                      <p:cBhvr>
                                        <p:cTn id="1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4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21600000">
                                      <p:cBhvr>
                                        <p:cTn id="1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6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21600000">
                                      <p:cBhvr>
                                        <p:cTn id="1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8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21600000">
                                      <p:cBhvr>
                                        <p:cTn id="1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0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21600000">
                                      <p:cBhvr>
                                        <p:cTn id="1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2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21600000">
                                      <p:cBhvr>
                                        <p:cTn id="1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4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21600000">
                                      <p:cBhvr>
                                        <p:cTn id="1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6" presetID="0" presetClass="pat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2.77778E-6 1.48148E-6 L -0.17327 -0.06297 " pathEditMode="relative" ptsTypes="AA">
                                      <p:cBhvr>
                                        <p:cTn id="1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0" presetClass="pat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1.11111E-6 -2.96296E-6 L -0.63785 -0.37801 " pathEditMode="relative" ptsTypes="AA">
                                      <p:cBhvr>
                                        <p:cTn id="1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0" presetID="0" presetClass="pat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4.16667E-6 -4.44444E-6 L 0.2993 -0.09467 " pathEditMode="relative" ptsTypes="AA">
                                      <p:cBhvr>
                                        <p:cTn id="1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2" presetID="0" presetClass="pat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5.55556E-7 -1.11111E-6 L -0.0474 0.01042 " pathEditMode="relative" ptsTypes="AA">
                                      <p:cBhvr>
                                        <p:cTn id="1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4" presetID="0" presetClass="pat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3.05556E-6 -1.85185E-6 L -0.00781 0.03148 " pathEditMode="relative" ptsTypes="AA">
                                      <p:cBhvr>
                                        <p:cTn id="1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6" presetID="0" presetClass="pat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4.16667E-6 -5.18519E-6 L 0.17327 -0.4095 " pathEditMode="relative" ptsTypes="AA">
                                      <p:cBhvr>
                                        <p:cTn id="1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8" grpId="0" animBg="1"/>
      <p:bldP spid="29" grpId="0" animBg="1"/>
      <p:bldP spid="3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ngry living.bmp"/>
          <p:cNvPicPr>
            <a:picLocks noChangeAspect="1"/>
          </p:cNvPicPr>
          <p:nvPr/>
        </p:nvPicPr>
        <p:blipFill>
          <a:blip r:embed="rId3" cstate="screen"/>
          <a:srcRect t="85715"/>
          <a:stretch>
            <a:fillRect/>
          </a:stretch>
        </p:blipFill>
        <p:spPr>
          <a:xfrm>
            <a:off x="32" y="6000768"/>
            <a:ext cx="9144000" cy="857232"/>
          </a:xfrm>
          <a:prstGeom prst="rect">
            <a:avLst/>
          </a:prstGeom>
        </p:spPr>
      </p:pic>
      <p:pic>
        <p:nvPicPr>
          <p:cNvPr id="4" name="Picture 3" descr="angry living.bmp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0"/>
            <a:ext cx="9144000" cy="6000768"/>
          </a:xfrm>
          <a:prstGeom prst="rect">
            <a:avLst/>
          </a:prstGeom>
        </p:spPr>
      </p:pic>
      <p:pic>
        <p:nvPicPr>
          <p:cNvPr id="5" name="Picture 4" descr="angrylightningbulb1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214546" y="1714488"/>
            <a:ext cx="1285884" cy="1428760"/>
          </a:xfrm>
          <a:prstGeom prst="rect">
            <a:avLst/>
          </a:prstGeom>
        </p:spPr>
      </p:pic>
      <p:pic>
        <p:nvPicPr>
          <p:cNvPr id="41" name="Picture 40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143504" y="1785927"/>
            <a:ext cx="1042242" cy="1285882"/>
          </a:xfrm>
          <a:prstGeom prst="rect">
            <a:avLst/>
          </a:prstGeom>
        </p:spPr>
      </p:pic>
      <p:pic>
        <p:nvPicPr>
          <p:cNvPr id="6" name="Picture 5" descr="confusedwolfman4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86248" y="1643050"/>
            <a:ext cx="857256" cy="1357322"/>
          </a:xfrm>
          <a:prstGeom prst="rect">
            <a:avLst/>
          </a:prstGeom>
        </p:spPr>
      </p:pic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642918"/>
            <a:ext cx="2000232" cy="1613980"/>
          </a:xfrm>
          <a:prstGeom prst="rect">
            <a:avLst/>
          </a:prstGeom>
        </p:spPr>
      </p:pic>
      <p:pic>
        <p:nvPicPr>
          <p:cNvPr id="8" name="Picture 7" descr="angrytoasterbrow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2214554"/>
            <a:ext cx="1071570" cy="731290"/>
          </a:xfrm>
          <a:prstGeom prst="rect">
            <a:avLst/>
          </a:prstGeom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143504" y="1785926"/>
            <a:ext cx="1042242" cy="1285884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104702">
            <a:off x="721120" y="2117090"/>
            <a:ext cx="1480469" cy="3071834"/>
          </a:xfrm>
          <a:prstGeom prst="rect">
            <a:avLst/>
          </a:prstGeom>
        </p:spPr>
      </p:pic>
      <p:pic>
        <p:nvPicPr>
          <p:cNvPr id="12" name="Picture 11" descr="angry living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6952"/>
            <a:ext cx="9144000" cy="5973816"/>
          </a:xfrm>
          <a:prstGeom prst="rect">
            <a:avLst/>
          </a:prstGeom>
        </p:spPr>
      </p:pic>
      <p:sp>
        <p:nvSpPr>
          <p:cNvPr id="13" name="Round Diagonal Corner Rectangle 12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Uh!? It was all just a dream!</a:t>
            </a:r>
          </a:p>
        </p:txBody>
      </p:sp>
      <p:pic>
        <p:nvPicPr>
          <p:cNvPr id="28" name="Picture 27" descr="angrypotatohead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799400" flipH="1">
            <a:off x="5314117" y="1785927"/>
            <a:ext cx="1042241" cy="1285882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5357818" y="2143116"/>
            <a:ext cx="357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Z</a:t>
            </a:r>
            <a:endParaRPr lang="en-GB" sz="24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5357818" y="2143116"/>
            <a:ext cx="357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Z</a:t>
            </a:r>
            <a:endParaRPr lang="en-GB" sz="24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5357818" y="2143116"/>
            <a:ext cx="357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Z</a:t>
            </a:r>
            <a:endParaRPr lang="en-GB" sz="24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5357818" y="2143116"/>
            <a:ext cx="357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Z</a:t>
            </a:r>
            <a:endParaRPr lang="en-GB" sz="24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5357818" y="2143116"/>
            <a:ext cx="357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Z</a:t>
            </a:r>
            <a:endParaRPr lang="en-GB" sz="24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5357818" y="2143116"/>
            <a:ext cx="357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Z</a:t>
            </a:r>
            <a:endParaRPr lang="en-GB" sz="24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5357818" y="2143116"/>
            <a:ext cx="357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Z</a:t>
            </a:r>
            <a:endParaRPr lang="en-GB" sz="2400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5357818" y="2143116"/>
            <a:ext cx="357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Z</a:t>
            </a:r>
            <a:endParaRPr lang="en-GB" sz="24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5357818" y="2143116"/>
            <a:ext cx="357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Z</a:t>
            </a:r>
            <a:endParaRPr lang="en-GB" sz="2400" b="1" dirty="0"/>
          </a:p>
        </p:txBody>
      </p:sp>
      <p:sp>
        <p:nvSpPr>
          <p:cNvPr id="42" name="Rounded Rectangular Callout 41"/>
          <p:cNvSpPr/>
          <p:nvPr/>
        </p:nvSpPr>
        <p:spPr>
          <a:xfrm>
            <a:off x="714348" y="500042"/>
            <a:ext cx="4429156" cy="1285884"/>
          </a:xfrm>
          <a:prstGeom prst="wedgeRoundRectCallout">
            <a:avLst>
              <a:gd name="adj1" fmla="val 50654"/>
              <a:gd name="adj2" fmla="val 8171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Oh </a:t>
            </a:r>
            <a:r>
              <a:rPr lang="fr-FR" sz="4000" b="1" dirty="0" smtClean="0">
                <a:solidFill>
                  <a:schemeClr val="tx1"/>
                </a:solidFill>
              </a:rPr>
              <a:t>!? Tout cela n’était qu’un rêve !</a:t>
            </a:r>
          </a:p>
        </p:txBody>
      </p:sp>
      <p:pic>
        <p:nvPicPr>
          <p:cNvPr id="23" name="slide23.wav">
            <a:hlinkClick r:id="" action="ppaction://media"/>
          </p:cNvPr>
          <p:cNvPicPr>
            <a:picLocks noRot="1" noChangeAspect="1"/>
          </p:cNvPicPr>
          <p:nvPr>
            <a:wavAudioFile r:embed="rId1" name="slide23.wav"/>
          </p:nvPr>
        </p:nvPicPr>
        <p:blipFill>
          <a:blip r:embed="rId13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1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2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" presetClass="emph" presetSubtype="0" fill="hold" grpId="2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2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" presetID="6" presetClass="emph" presetSubtype="0" fill="hold" grpId="2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3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" presetClass="emph" presetSubtype="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4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" presetClass="emph" presetSubtype="0" fill="hold" grpId="2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43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0" presetClass="path" presetSubtype="0" accel="50000" decel="5000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4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9" presetID="6" presetClass="emph" presetSubtype="0" fill="hold" grpId="2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0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5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presetID="6" presetClass="emph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6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6" presetClass="emph" presetSubtype="0" fill="hold" grpId="2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0" presetClass="path" presetSubtype="0" accel="50000" decel="50000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6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0" presetID="6" presetClass="emph" presetSubtype="0" fill="hold" grpId="2" nodeType="withEffect">
                                  <p:stCondLst>
                                    <p:cond delay="1200"/>
                                  </p:stCondLst>
                                  <p:childTnLst>
                                    <p:animScale>
                                      <p:cBhvr>
                                        <p:cTn id="71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64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400"/>
                            </p:stCondLst>
                            <p:childTnLst>
                              <p:par>
                                <p:cTn id="79" presetID="1" presetClass="mediacall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3238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1" presetID="35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35" presetClass="emph" presetSubtype="0" repeatCount="7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4" dur="25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8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13" grpId="0" animBg="1"/>
      <p:bldP spid="29" grpId="0"/>
      <p:bldP spid="29" grpId="1"/>
      <p:bldP spid="29" grpId="2"/>
      <p:bldP spid="31" grpId="0"/>
      <p:bldP spid="31" grpId="1"/>
      <p:bldP spid="31" grpId="2"/>
      <p:bldP spid="32" grpId="0"/>
      <p:bldP spid="32" grpId="1"/>
      <p:bldP spid="32" grpId="2"/>
      <p:bldP spid="35" grpId="0"/>
      <p:bldP spid="35" grpId="1"/>
      <p:bldP spid="35" grpId="2"/>
      <p:bldP spid="36" grpId="0"/>
      <p:bldP spid="36" grpId="1"/>
      <p:bldP spid="36" grpId="2"/>
      <p:bldP spid="37" grpId="0"/>
      <p:bldP spid="37" grpId="1"/>
      <p:bldP spid="37" grpId="2"/>
      <p:bldP spid="38" grpId="0"/>
      <p:bldP spid="38" grpId="1"/>
      <p:bldP spid="38" grpId="2"/>
      <p:bldP spid="39" grpId="0"/>
      <p:bldP spid="39" grpId="1"/>
      <p:bldP spid="39" grpId="2"/>
      <p:bldP spid="40" grpId="0"/>
      <p:bldP spid="40" grpId="1"/>
      <p:bldP spid="40" grpId="2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0"/>
            <a:ext cx="9144000" cy="6000768"/>
          </a:xfrm>
          <a:prstGeom prst="rect">
            <a:avLst/>
          </a:prstGeom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214546" y="1714488"/>
            <a:ext cx="1285884" cy="1428760"/>
          </a:xfrm>
          <a:prstGeom prst="rect">
            <a:avLst/>
          </a:prstGeom>
        </p:spPr>
      </p:pic>
      <p:pic>
        <p:nvPicPr>
          <p:cNvPr id="8" name="Picture 7" descr="confusedwolfman4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311507" y="1643050"/>
            <a:ext cx="806738" cy="1357322"/>
          </a:xfrm>
          <a:prstGeom prst="rect">
            <a:avLst/>
          </a:prstGeom>
        </p:spPr>
      </p:pic>
      <p:pic>
        <p:nvPicPr>
          <p:cNvPr id="11" name="Picture 10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2214554"/>
            <a:ext cx="1071570" cy="731290"/>
          </a:xfrm>
          <a:prstGeom prst="rect">
            <a:avLst/>
          </a:prstGeom>
        </p:spPr>
      </p:pic>
      <p:pic>
        <p:nvPicPr>
          <p:cNvPr id="16" name="Picture 15" descr="angrycarrotface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104702">
            <a:off x="721120" y="2117090"/>
            <a:ext cx="1480468" cy="3071834"/>
          </a:xfrm>
          <a:prstGeom prst="rect">
            <a:avLst/>
          </a:prstGeom>
        </p:spPr>
      </p:pic>
      <p:pic>
        <p:nvPicPr>
          <p:cNvPr id="17" name="Picture 16" descr="angryghostclou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642918"/>
            <a:ext cx="2000232" cy="1613980"/>
          </a:xfrm>
          <a:prstGeom prst="rect">
            <a:avLst/>
          </a:prstGeom>
        </p:spPr>
      </p:pic>
      <p:pic>
        <p:nvPicPr>
          <p:cNvPr id="20" name="Picture 19" descr="angrycarrotface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104702">
            <a:off x="721120" y="2117090"/>
            <a:ext cx="1480469" cy="3071834"/>
          </a:xfrm>
          <a:prstGeom prst="rect">
            <a:avLst/>
          </a:prstGeom>
        </p:spPr>
      </p:pic>
      <p:pic>
        <p:nvPicPr>
          <p:cNvPr id="18" name="Picture 17" descr="angrypotatohead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158168" y="1785926"/>
            <a:ext cx="1042242" cy="1285884"/>
          </a:xfrm>
          <a:prstGeom prst="rect">
            <a:avLst/>
          </a:prstGeom>
        </p:spPr>
      </p:pic>
      <p:pic>
        <p:nvPicPr>
          <p:cNvPr id="21" name="Picture 20" descr="angry living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6952"/>
            <a:ext cx="9144000" cy="5973816"/>
          </a:xfrm>
          <a:prstGeom prst="rect">
            <a:avLst/>
          </a:prstGeom>
        </p:spPr>
      </p:pic>
      <p:sp>
        <p:nvSpPr>
          <p:cNvPr id="14" name="Round Diagonal Corner Rectangle 13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Can we go to Beijing for the Olympic Games?</a:t>
            </a:r>
          </a:p>
        </p:txBody>
      </p:sp>
      <p:pic>
        <p:nvPicPr>
          <p:cNvPr id="19" name="Picture 18" descr="confusedwolfman4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86248" y="1643050"/>
            <a:ext cx="857256" cy="1357322"/>
          </a:xfrm>
          <a:prstGeom prst="rect">
            <a:avLst/>
          </a:prstGeom>
        </p:spPr>
      </p:pic>
      <p:pic>
        <p:nvPicPr>
          <p:cNvPr id="22" name="Picture 21" descr="confusedwolfman4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86248" y="1643050"/>
            <a:ext cx="857256" cy="1357322"/>
          </a:xfrm>
          <a:prstGeom prst="rect">
            <a:avLst/>
          </a:prstGeom>
        </p:spPr>
      </p:pic>
      <p:sp>
        <p:nvSpPr>
          <p:cNvPr id="13" name="Rounded Rectangular Callout 12"/>
          <p:cNvSpPr/>
          <p:nvPr/>
        </p:nvSpPr>
        <p:spPr>
          <a:xfrm>
            <a:off x="2428860" y="3429000"/>
            <a:ext cx="4572032" cy="1928826"/>
          </a:xfrm>
          <a:prstGeom prst="wedgeRoundRectCallout">
            <a:avLst>
              <a:gd name="adj1" fmla="val -4611"/>
              <a:gd name="adj2" fmla="val -87251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fr-FR" sz="4000" b="1" dirty="0" smtClean="0">
                <a:solidFill>
                  <a:schemeClr val="tx1"/>
                </a:solidFill>
              </a:rPr>
              <a:t>Peut-on aller à Beijing pour les Jeux Olympiques ?</a:t>
            </a:r>
          </a:p>
        </p:txBody>
      </p:sp>
      <p:pic>
        <p:nvPicPr>
          <p:cNvPr id="15" name="slide24.wav">
            <a:hlinkClick r:id="" action="ppaction://media"/>
          </p:cNvPr>
          <p:cNvPicPr>
            <a:picLocks noRot="1" noChangeAspect="1"/>
          </p:cNvPicPr>
          <p:nvPr>
            <a:wavAudioFile r:embed="rId1" name="slide24.wav"/>
          </p:nvPr>
        </p:nvPicPr>
        <p:blipFill>
          <a:blip r:embed="rId14" cstate="print"/>
          <a:stretch>
            <a:fillRect/>
          </a:stretch>
        </p:blipFill>
        <p:spPr>
          <a:xfrm>
            <a:off x="8839200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21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1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0"/>
            <a:ext cx="9144000" cy="6000768"/>
          </a:xfrm>
          <a:prstGeom prst="rect">
            <a:avLst/>
          </a:prstGeom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214546" y="1714488"/>
            <a:ext cx="1285884" cy="1428760"/>
          </a:xfrm>
          <a:prstGeom prst="rect">
            <a:avLst/>
          </a:prstGeom>
        </p:spPr>
      </p:pic>
      <p:pic>
        <p:nvPicPr>
          <p:cNvPr id="8" name="Picture 7" descr="confusedwolfman4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86248" y="1643050"/>
            <a:ext cx="857256" cy="1357322"/>
          </a:xfrm>
          <a:prstGeom prst="rect">
            <a:avLst/>
          </a:prstGeom>
        </p:spPr>
      </p:pic>
      <p:pic>
        <p:nvPicPr>
          <p:cNvPr id="9" name="Picture 8" descr="angryghostclou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642918"/>
            <a:ext cx="2000232" cy="1613980"/>
          </a:xfrm>
          <a:prstGeom prst="rect">
            <a:avLst/>
          </a:prstGeom>
        </p:spPr>
      </p:pic>
      <p:pic>
        <p:nvPicPr>
          <p:cNvPr id="11" name="Picture 10" descr="angrytoasterbrow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2214554"/>
            <a:ext cx="1071570" cy="731290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143503" y="1785926"/>
            <a:ext cx="1042243" cy="1285884"/>
          </a:xfrm>
          <a:prstGeom prst="rect">
            <a:avLst/>
          </a:prstGeom>
        </p:spPr>
      </p:pic>
      <p:pic>
        <p:nvPicPr>
          <p:cNvPr id="13" name="Picture 12" descr="angrypotatohead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143504" y="1785926"/>
            <a:ext cx="1042242" cy="1285884"/>
          </a:xfrm>
          <a:prstGeom prst="rect">
            <a:avLst/>
          </a:prstGeom>
        </p:spPr>
      </p:pic>
      <p:pic>
        <p:nvPicPr>
          <p:cNvPr id="16" name="Picture 15" descr="angrycarrotface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104702">
            <a:off x="721120" y="2117090"/>
            <a:ext cx="1480469" cy="3071834"/>
          </a:xfrm>
          <a:prstGeom prst="rect">
            <a:avLst/>
          </a:prstGeom>
        </p:spPr>
      </p:pic>
      <p:pic>
        <p:nvPicPr>
          <p:cNvPr id="14" name="Picture 13" descr="angry living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6952"/>
            <a:ext cx="9144000" cy="5973816"/>
          </a:xfrm>
          <a:prstGeom prst="rect">
            <a:avLst/>
          </a:prstGeom>
        </p:spPr>
      </p:pic>
      <p:sp>
        <p:nvSpPr>
          <p:cNvPr id="18" name="Round Diagonal Corner Rectangle 17"/>
          <p:cNvSpPr/>
          <p:nvPr/>
        </p:nvSpPr>
        <p:spPr>
          <a:xfrm>
            <a:off x="0" y="5715016"/>
            <a:ext cx="9144000" cy="114298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No.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85733" y="-3571924"/>
            <a:ext cx="9901306" cy="12215898"/>
          </a:xfrm>
          <a:prstGeom prst="rect">
            <a:avLst/>
          </a:prstGeom>
        </p:spPr>
      </p:pic>
      <p:pic>
        <p:nvPicPr>
          <p:cNvPr id="19" name="Picture 18" descr="angrypotatohead1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85733" y="-3571924"/>
            <a:ext cx="9901307" cy="12215898"/>
          </a:xfrm>
          <a:prstGeom prst="rect">
            <a:avLst/>
          </a:prstGeom>
        </p:spPr>
      </p:pic>
      <p:sp>
        <p:nvSpPr>
          <p:cNvPr id="15" name="Rounded Rectangular Callout 14"/>
          <p:cNvSpPr/>
          <p:nvPr/>
        </p:nvSpPr>
        <p:spPr>
          <a:xfrm>
            <a:off x="4500562" y="3571876"/>
            <a:ext cx="2500330" cy="1428760"/>
          </a:xfrm>
          <a:prstGeom prst="wedgeRoundRectCallout">
            <a:avLst>
              <a:gd name="adj1" fmla="val 2646"/>
              <a:gd name="adj2" fmla="val -72190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Non.</a:t>
            </a:r>
          </a:p>
        </p:txBody>
      </p:sp>
      <p:sp>
        <p:nvSpPr>
          <p:cNvPr id="20" name="Rounded Rectangular Callout 19"/>
          <p:cNvSpPr/>
          <p:nvPr/>
        </p:nvSpPr>
        <p:spPr>
          <a:xfrm>
            <a:off x="4357686" y="3786190"/>
            <a:ext cx="3000396" cy="1428760"/>
          </a:xfrm>
          <a:prstGeom prst="wedgeRoundRectCallout">
            <a:avLst>
              <a:gd name="adj1" fmla="val 2646"/>
              <a:gd name="adj2" fmla="val -72190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NON!!!!</a:t>
            </a:r>
          </a:p>
        </p:txBody>
      </p:sp>
      <p:sp>
        <p:nvSpPr>
          <p:cNvPr id="21" name="Rounded Rectangular Callout 20"/>
          <p:cNvSpPr/>
          <p:nvPr/>
        </p:nvSpPr>
        <p:spPr>
          <a:xfrm>
            <a:off x="3786182" y="3929066"/>
            <a:ext cx="4929222" cy="1714512"/>
          </a:xfrm>
          <a:prstGeom prst="wedgeRoundRectCallout">
            <a:avLst>
              <a:gd name="adj1" fmla="val 2646"/>
              <a:gd name="adj2" fmla="val -72190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9600" b="1" dirty="0" smtClean="0">
                <a:solidFill>
                  <a:schemeClr val="tx1"/>
                </a:solidFill>
              </a:rPr>
              <a:t>NON !!!!</a:t>
            </a:r>
          </a:p>
        </p:txBody>
      </p:sp>
      <p:pic>
        <p:nvPicPr>
          <p:cNvPr id="23" name="slide25.wav">
            <a:hlinkClick r:id="" action="ppaction://media"/>
          </p:cNvPr>
          <p:cNvPicPr>
            <a:picLocks noRot="1" noChangeAspect="1"/>
          </p:cNvPicPr>
          <p:nvPr>
            <a:wavAudioFile r:embed="rId1" name="slide25.wav"/>
          </p:nvPr>
        </p:nvPicPr>
        <p:blipFill>
          <a:blip r:embed="rId14" cstate="print"/>
          <a:stretch>
            <a:fillRect/>
          </a:stretch>
        </p:blipFill>
        <p:spPr>
          <a:xfrm>
            <a:off x="8358214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8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0000" y="1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2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43200000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5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3.05556E-6 4.07407E-6 L -0.19375 0.0043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" y="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0000" y="1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2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43200000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5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3.05556E-6 4.07407E-6 L -0.19375 0.00439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" y="2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35" presetClass="emph" presetSubtype="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5" presetClass="emp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5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1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1" nodeType="withEffect">
                                  <p:stCondLst>
                                    <p:cond delay="49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1198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22" grpId="0" animBg="1"/>
      <p:bldP spid="15" grpId="0" animBg="1"/>
      <p:bldP spid="20" grpId="0" animBg="1"/>
      <p:bldP spid="20" grpId="1" animBg="1"/>
      <p:bldP spid="21" grpId="0" animBg="1"/>
      <p:bldP spid="21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bosing ring" descr="ring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02445" y="2071679"/>
            <a:ext cx="8727273" cy="4071965"/>
          </a:xfrm>
          <a:prstGeom prst="rect">
            <a:avLst/>
          </a:prstGeom>
        </p:spPr>
      </p:pic>
      <p:pic>
        <p:nvPicPr>
          <p:cNvPr id="25" name="Picture 24" descr="boxing glov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8642328">
            <a:off x="1068687" y="3311069"/>
            <a:ext cx="1071570" cy="949200"/>
          </a:xfrm>
          <a:prstGeom prst="rect">
            <a:avLst/>
          </a:prstGeom>
        </p:spPr>
      </p:pic>
      <p:pic>
        <p:nvPicPr>
          <p:cNvPr id="26" name="Picture 25" descr="angry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5133267">
            <a:off x="2018278" y="1910758"/>
            <a:ext cx="1987955" cy="2452672"/>
          </a:xfrm>
          <a:prstGeom prst="rect">
            <a:avLst/>
          </a:prstGeom>
        </p:spPr>
      </p:pic>
      <p:pic>
        <p:nvPicPr>
          <p:cNvPr id="27" name="Picture 26" descr="boxing glove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524144">
            <a:off x="3923486" y="3219116"/>
            <a:ext cx="1071570" cy="94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strings" descr="cuerdas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425848" y="2571744"/>
            <a:ext cx="8360994" cy="2337482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385733" y="-3571924"/>
            <a:ext cx="9901306" cy="12215898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57200" y="-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Short Sports</a:t>
            </a:r>
            <a:r>
              <a:rPr kumimoji="0" lang="en-GB" sz="4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 Phrases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0" y="1071546"/>
            <a:ext cx="4286248" cy="44291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Let’s go!</a:t>
            </a:r>
          </a:p>
          <a:p>
            <a:pPr marL="0" marR="0" lvl="0" indent="0" algn="ctr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Come on!</a:t>
            </a:r>
          </a:p>
          <a:p>
            <a:pPr marL="0" marR="0" lvl="0" indent="0" algn="ctr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Cheat!</a:t>
            </a:r>
          </a:p>
          <a:p>
            <a:pPr marL="0" marR="0" lvl="0" indent="0" algn="ctr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Boo!</a:t>
            </a:r>
          </a:p>
          <a:p>
            <a:pPr marL="0" marR="0" lvl="0" indent="0" algn="ctr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That’s not fair!</a:t>
            </a:r>
          </a:p>
          <a:p>
            <a:pPr marL="0" marR="0" lvl="0" indent="0" algn="ctr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Good luck!</a:t>
            </a:r>
          </a:p>
          <a:p>
            <a:pPr marL="0" marR="0" lvl="0" indent="0" algn="ctr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Take  that!</a:t>
            </a:r>
          </a:p>
          <a:p>
            <a:pPr marL="0" marR="0" lvl="0" indent="0" algn="ctr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Well done!</a:t>
            </a:r>
          </a:p>
          <a:p>
            <a:pPr marL="0" marR="0" lvl="0" indent="0" algn="ctr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Again!</a:t>
            </a: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071934" y="1071546"/>
            <a:ext cx="4643438" cy="56435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C’est</a:t>
            </a:r>
            <a:r>
              <a:rPr kumimoji="0" lang="fr-FR" sz="4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parti !</a:t>
            </a:r>
            <a:endParaRPr kumimoji="0" lang="fr-FR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Allez !</a:t>
            </a:r>
          </a:p>
          <a:p>
            <a:pPr marL="0" marR="0" lvl="0" indent="0" algn="ctr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Tricheur !</a:t>
            </a:r>
          </a:p>
          <a:p>
            <a:pPr marL="0" marR="0" lvl="0" indent="0" algn="ctr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44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Bouh</a:t>
            </a:r>
            <a:r>
              <a:rPr lang="fr-FR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!</a:t>
            </a:r>
          </a:p>
          <a:p>
            <a:pPr marL="0" marR="0" lvl="0" indent="0" algn="ctr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Ce</a:t>
            </a:r>
            <a:r>
              <a:rPr kumimoji="0" lang="fr-FR" sz="4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n’est pas juste </a:t>
            </a:r>
            <a:r>
              <a:rPr kumimoji="0" lang="fr-FR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!</a:t>
            </a:r>
          </a:p>
          <a:p>
            <a:pPr marL="0" marR="0" lvl="0" indent="0" algn="ctr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Bonne chance !</a:t>
            </a:r>
          </a:p>
          <a:p>
            <a:pPr marL="0" marR="0" lvl="0" indent="0" algn="ctr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Prends ça !</a:t>
            </a:r>
          </a:p>
          <a:p>
            <a:pPr marL="0" marR="0" lvl="0" indent="0" algn="ctr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Bien joué !</a:t>
            </a:r>
          </a:p>
          <a:p>
            <a:pPr marL="0" marR="0" lvl="0" indent="0" algn="ctr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Encore !</a:t>
            </a:r>
            <a:endParaRPr kumimoji="0" lang="fr-FR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slide26.wav">
            <a:hlinkClick r:id="" action="ppaction://media"/>
          </p:cNvPr>
          <p:cNvPicPr>
            <a:picLocks noRot="1" noChangeAspect="1"/>
          </p:cNvPicPr>
          <p:nvPr>
            <a:wavAudioFile r:embed="rId1" name="slide26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142873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90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bosing ring" descr="ring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02445" y="2071679"/>
            <a:ext cx="8727273" cy="4071965"/>
          </a:xfrm>
          <a:prstGeom prst="rect">
            <a:avLst/>
          </a:prstGeom>
        </p:spPr>
      </p:pic>
      <p:pic>
        <p:nvPicPr>
          <p:cNvPr id="25" name="Picture 24" descr="boxing glov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8642328">
            <a:off x="1068687" y="3311069"/>
            <a:ext cx="1071570" cy="949200"/>
          </a:xfrm>
          <a:prstGeom prst="rect">
            <a:avLst/>
          </a:prstGeom>
        </p:spPr>
      </p:pic>
      <p:pic>
        <p:nvPicPr>
          <p:cNvPr id="26" name="Picture 25" descr="angry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5133267">
            <a:off x="2018278" y="1910758"/>
            <a:ext cx="1987955" cy="2452672"/>
          </a:xfrm>
          <a:prstGeom prst="rect">
            <a:avLst/>
          </a:prstGeom>
        </p:spPr>
      </p:pic>
      <p:pic>
        <p:nvPicPr>
          <p:cNvPr id="27" name="Picture 26" descr="boxing glove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524144">
            <a:off x="3923486" y="3219116"/>
            <a:ext cx="1071570" cy="94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strings" descr="cuerdas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425848" y="2571744"/>
            <a:ext cx="8360994" cy="2337482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385733" y="-3571924"/>
            <a:ext cx="9901306" cy="12215897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57200" y="-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Descriptions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214282" y="1000108"/>
            <a:ext cx="8786842" cy="49292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GB" sz="4400" b="1" dirty="0" smtClean="0"/>
              <a:t>He weighs 230kg.</a:t>
            </a:r>
          </a:p>
          <a:p>
            <a:pPr lvl="0"/>
            <a:endParaRPr lang="en-GB" sz="4400" b="1" dirty="0" smtClean="0"/>
          </a:p>
          <a:p>
            <a:pPr lvl="0"/>
            <a:r>
              <a:rPr lang="en-GB" sz="4400" b="1" dirty="0" smtClean="0"/>
              <a:t>He is 1 metre 70 tall.</a:t>
            </a:r>
          </a:p>
          <a:p>
            <a:pPr lvl="0"/>
            <a:endParaRPr lang="en-GB" sz="4400" b="1" dirty="0" smtClean="0"/>
          </a:p>
          <a:p>
            <a:pPr lvl="0"/>
            <a:r>
              <a:rPr lang="en-GB" sz="4400" b="1" dirty="0" smtClean="0"/>
              <a:t>He is 45 years old.</a:t>
            </a:r>
          </a:p>
          <a:p>
            <a:pPr lvl="0"/>
            <a:endParaRPr lang="en-GB" sz="4400" b="1" dirty="0" smtClean="0"/>
          </a:p>
          <a:p>
            <a:pPr lvl="0"/>
            <a:r>
              <a:rPr lang="en-GB" sz="4400" b="1" dirty="0" smtClean="0"/>
              <a:t>His nickname is ‘the silver potato’. </a:t>
            </a: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785818" y="1714488"/>
            <a:ext cx="8786842" cy="49292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 sz="4400" b="1" dirty="0" smtClean="0">
                <a:solidFill>
                  <a:srgbClr val="FF0000"/>
                </a:solidFill>
              </a:rPr>
              <a:t>Il pèse 230 kg.</a:t>
            </a:r>
          </a:p>
          <a:p>
            <a:pPr lvl="0"/>
            <a:r>
              <a:rPr lang="en-GB" sz="4400" b="1" dirty="0" smtClean="0">
                <a:solidFill>
                  <a:srgbClr val="FF0000"/>
                </a:solidFill>
              </a:rPr>
              <a:t> </a:t>
            </a:r>
          </a:p>
          <a:p>
            <a:pPr lvl="0"/>
            <a:r>
              <a:rPr lang="fr-FR" sz="4400" b="1" dirty="0" smtClean="0">
                <a:solidFill>
                  <a:srgbClr val="FF0000"/>
                </a:solidFill>
              </a:rPr>
              <a:t>Il mesure 1 mètre 70.</a:t>
            </a:r>
          </a:p>
          <a:p>
            <a:pPr lvl="0"/>
            <a:endParaRPr lang="en-GB" sz="4400" b="1" dirty="0" smtClean="0">
              <a:solidFill>
                <a:srgbClr val="FF0000"/>
              </a:solidFill>
            </a:endParaRPr>
          </a:p>
          <a:p>
            <a:pPr lvl="0"/>
            <a:r>
              <a:rPr lang="fr-FR" sz="4400" b="1" dirty="0" smtClean="0">
                <a:solidFill>
                  <a:srgbClr val="FF0000"/>
                </a:solidFill>
              </a:rPr>
              <a:t>Il a 45 ans.</a:t>
            </a:r>
          </a:p>
          <a:p>
            <a:pPr lvl="0"/>
            <a:endParaRPr lang="en-GB" sz="4400" b="1" dirty="0" smtClean="0">
              <a:solidFill>
                <a:srgbClr val="FF0000"/>
              </a:solidFill>
            </a:endParaRPr>
          </a:p>
          <a:p>
            <a:pPr lvl="0"/>
            <a:r>
              <a:rPr lang="fr-FR" sz="4400" b="1" dirty="0" smtClean="0">
                <a:solidFill>
                  <a:srgbClr val="FF0000"/>
                </a:solidFill>
              </a:rPr>
              <a:t>Son surnom est ‘la patate d’argent’. </a:t>
            </a:r>
            <a:endParaRPr kumimoji="0" lang="fr-FR" sz="4400" b="1" i="0" u="none" strike="noStrike" kern="1200" cap="none" spc="0" normalizeH="0" baseline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slide27.wav">
            <a:hlinkClick r:id="" action="ppaction://media"/>
          </p:cNvPr>
          <p:cNvPicPr>
            <a:picLocks noRot="1" noChangeAspect="1"/>
          </p:cNvPicPr>
          <p:nvPr>
            <a:wavAudioFile r:embed="rId1" name="slide27.wav"/>
          </p:nvPr>
        </p:nvPicPr>
        <p:blipFill>
          <a:blip r:embed="rId9" cstate="print"/>
          <a:stretch>
            <a:fillRect/>
          </a:stretch>
        </p:blipFill>
        <p:spPr>
          <a:xfrm>
            <a:off x="8215338" y="585789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11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bosing ring" descr="ring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02445" y="2071679"/>
            <a:ext cx="8727273" cy="4071965"/>
          </a:xfrm>
          <a:prstGeom prst="rect">
            <a:avLst/>
          </a:prstGeom>
        </p:spPr>
      </p:pic>
      <p:pic>
        <p:nvPicPr>
          <p:cNvPr id="14" name="Picture 13" descr="boxing glov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678487" flipH="1">
            <a:off x="4172397" y="1397363"/>
            <a:ext cx="1457364" cy="1290937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5357818" y="1357298"/>
            <a:ext cx="1709534" cy="2876261"/>
          </a:xfrm>
          <a:prstGeom prst="rect">
            <a:avLst/>
          </a:prstGeom>
        </p:spPr>
      </p:pic>
      <p:pic>
        <p:nvPicPr>
          <p:cNvPr id="18" name="Picture 17" descr="boxing glov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8921513">
            <a:off x="6887040" y="1325924"/>
            <a:ext cx="1457364" cy="1290937"/>
          </a:xfrm>
          <a:prstGeom prst="rect">
            <a:avLst/>
          </a:prstGeom>
        </p:spPr>
      </p:pic>
      <p:pic>
        <p:nvPicPr>
          <p:cNvPr id="24" name="strings" descr="cuerdas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425848" y="2571744"/>
            <a:ext cx="8360994" cy="2337482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1706065" y="-3571924"/>
            <a:ext cx="7260642" cy="12215898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57200" y="-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Descriptions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214282" y="1000108"/>
            <a:ext cx="8786842" cy="49292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GB" sz="4400" b="1" dirty="0" smtClean="0"/>
              <a:t>He weighs 100kg.</a:t>
            </a:r>
          </a:p>
          <a:p>
            <a:pPr lvl="0"/>
            <a:endParaRPr lang="en-GB" sz="4400" b="1" dirty="0" smtClean="0"/>
          </a:p>
          <a:p>
            <a:pPr lvl="0"/>
            <a:r>
              <a:rPr lang="en-GB" sz="4400" b="1" dirty="0" smtClean="0"/>
              <a:t>He is 2 metres tall.</a:t>
            </a:r>
          </a:p>
          <a:p>
            <a:pPr lvl="0"/>
            <a:endParaRPr lang="en-GB" sz="4400" b="1" dirty="0" smtClean="0"/>
          </a:p>
          <a:p>
            <a:pPr lvl="0"/>
            <a:r>
              <a:rPr lang="en-GB" sz="4400" b="1" dirty="0" smtClean="0"/>
              <a:t>He is 63 years old.</a:t>
            </a:r>
          </a:p>
          <a:p>
            <a:pPr lvl="0"/>
            <a:endParaRPr lang="en-GB" sz="4400" b="1" dirty="0" smtClean="0"/>
          </a:p>
          <a:p>
            <a:pPr lvl="0"/>
            <a:r>
              <a:rPr lang="en-GB" sz="4400" b="1" dirty="0" smtClean="0"/>
              <a:t>His nickname is ‘the potato masher’. </a:t>
            </a: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571504" y="1643050"/>
            <a:ext cx="8786842" cy="49292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 sz="4400" b="1" dirty="0" smtClean="0">
                <a:solidFill>
                  <a:srgbClr val="FF0000"/>
                </a:solidFill>
              </a:rPr>
              <a:t>Il pèse 100 kg.</a:t>
            </a:r>
          </a:p>
          <a:p>
            <a:pPr lvl="0"/>
            <a:endParaRPr lang="en-GB" sz="4400" b="1" dirty="0" smtClean="0">
              <a:solidFill>
                <a:srgbClr val="FF0000"/>
              </a:solidFill>
            </a:endParaRPr>
          </a:p>
          <a:p>
            <a:pPr lvl="0"/>
            <a:r>
              <a:rPr lang="fr-FR" sz="4400" b="1" dirty="0" smtClean="0">
                <a:solidFill>
                  <a:srgbClr val="FF0000"/>
                </a:solidFill>
              </a:rPr>
              <a:t>Il mesure 2 mètres.</a:t>
            </a:r>
          </a:p>
          <a:p>
            <a:pPr lvl="0"/>
            <a:endParaRPr lang="en-GB" sz="4400" b="1" dirty="0" smtClean="0">
              <a:solidFill>
                <a:srgbClr val="FF0000"/>
              </a:solidFill>
            </a:endParaRPr>
          </a:p>
          <a:p>
            <a:pPr lvl="0"/>
            <a:r>
              <a:rPr lang="fr-FR" sz="4400" b="1" dirty="0" smtClean="0">
                <a:solidFill>
                  <a:srgbClr val="FF0000"/>
                </a:solidFill>
              </a:rPr>
              <a:t>Il a 63 ans.</a:t>
            </a:r>
          </a:p>
          <a:p>
            <a:pPr lvl="0"/>
            <a:endParaRPr lang="en-GB" sz="4400" b="1" dirty="0" smtClean="0">
              <a:solidFill>
                <a:srgbClr val="FF0000"/>
              </a:solidFill>
            </a:endParaRPr>
          </a:p>
          <a:p>
            <a:pPr lvl="0"/>
            <a:r>
              <a:rPr lang="fr-FR" sz="4400" b="1" dirty="0" smtClean="0">
                <a:solidFill>
                  <a:srgbClr val="FF0000"/>
                </a:solidFill>
              </a:rPr>
              <a:t>Son surnom est ‘le presse purée’.</a:t>
            </a:r>
            <a:endParaRPr kumimoji="0" lang="fr-FR" sz="4400" b="1" i="0" u="none" strike="noStrike" kern="1200" cap="none" spc="0" normalizeH="0" baseline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slide28.wav">
            <a:hlinkClick r:id="" action="ppaction://media"/>
          </p:cNvPr>
          <p:cNvPicPr>
            <a:picLocks noRot="1" noChangeAspect="1"/>
          </p:cNvPicPr>
          <p:nvPr>
            <a:wavAudioFile r:embed="rId1" name="slide28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22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bosing ring" descr="ring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02445" y="2071679"/>
            <a:ext cx="8727273" cy="4071965"/>
          </a:xfrm>
          <a:prstGeom prst="rect">
            <a:avLst/>
          </a:prstGeom>
        </p:spPr>
      </p:pic>
      <p:pic>
        <p:nvPicPr>
          <p:cNvPr id="28" name="Picture 27" descr="boxing glov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678487" flipH="1">
            <a:off x="4172397" y="1397363"/>
            <a:ext cx="1457364" cy="1290937"/>
          </a:xfrm>
          <a:prstGeom prst="rect">
            <a:avLst/>
          </a:prstGeom>
        </p:spPr>
      </p:pic>
      <p:pic>
        <p:nvPicPr>
          <p:cNvPr id="29" name="Picture 28" descr="confusedwolfman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5357818" y="1357298"/>
            <a:ext cx="1709534" cy="2876261"/>
          </a:xfrm>
          <a:prstGeom prst="rect">
            <a:avLst/>
          </a:prstGeom>
        </p:spPr>
      </p:pic>
      <p:pic>
        <p:nvPicPr>
          <p:cNvPr id="30" name="Picture 29" descr="boxing glov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8921513">
            <a:off x="6887040" y="1325924"/>
            <a:ext cx="1457364" cy="1290937"/>
          </a:xfrm>
          <a:prstGeom prst="rect">
            <a:avLst/>
          </a:prstGeom>
        </p:spPr>
      </p:pic>
      <p:pic>
        <p:nvPicPr>
          <p:cNvPr id="31" name="Picture 30" descr="boxing glov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8642328">
            <a:off x="1068687" y="3311069"/>
            <a:ext cx="1071570" cy="949200"/>
          </a:xfrm>
          <a:prstGeom prst="rect">
            <a:avLst/>
          </a:prstGeom>
        </p:spPr>
      </p:pic>
      <p:pic>
        <p:nvPicPr>
          <p:cNvPr id="32" name="Picture 31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5133267">
            <a:off x="2018278" y="1910758"/>
            <a:ext cx="1987955" cy="2452672"/>
          </a:xfrm>
          <a:prstGeom prst="rect">
            <a:avLst/>
          </a:prstGeom>
        </p:spPr>
      </p:pic>
      <p:pic>
        <p:nvPicPr>
          <p:cNvPr id="33" name="Picture 32" descr="boxing glove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524144">
            <a:off x="3923486" y="3219116"/>
            <a:ext cx="1071570" cy="94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strings" descr="cuerdas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425848" y="2571744"/>
            <a:ext cx="8360994" cy="2337482"/>
          </a:xfrm>
          <a:prstGeom prst="rect">
            <a:avLst/>
          </a:prstGeom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1285852" y="-1353632"/>
            <a:ext cx="914397" cy="809975"/>
          </a:xfrm>
          <a:prstGeom prst="rect">
            <a:avLst/>
          </a:prstGeom>
        </p:spPr>
      </p:pic>
      <p:pic>
        <p:nvPicPr>
          <p:cNvPr id="35" name="Picture 34" descr="angrypotatohead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21209363">
            <a:off x="6148018" y="-1048103"/>
            <a:ext cx="875620" cy="775626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8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6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7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 flipV="1">
            <a:off x="7072330" y="-115697"/>
            <a:ext cx="1562273" cy="1383865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39112" y="-1500222"/>
            <a:ext cx="1408651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V="1">
            <a:off x="4643438" y="-1787018"/>
            <a:ext cx="889579" cy="787991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71852" y="2000240"/>
            <a:ext cx="212426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567358">
            <a:off x="-2419350" y="5941816"/>
            <a:ext cx="2419350" cy="2984912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78732"/>
            <a:ext cx="1500198" cy="1201123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78422" y="7607221"/>
            <a:ext cx="1365577" cy="1101879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24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5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6572264" y="7793746"/>
            <a:ext cx="961017" cy="851271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7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637273">
            <a:off x="-2015016" y="3352753"/>
            <a:ext cx="1643063" cy="1315507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9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142844" y="-1313756"/>
            <a:ext cx="914397" cy="809975"/>
          </a:xfrm>
          <a:prstGeom prst="rect">
            <a:avLst/>
          </a:prstGeom>
        </p:spPr>
      </p:pic>
      <p:pic>
        <p:nvPicPr>
          <p:cNvPr id="36" name="Picture 35" descr="angrypotatohead.bmp"/>
          <p:cNvPicPr>
            <a:picLocks noChangeAspect="1"/>
          </p:cNvPicPr>
          <p:nvPr/>
        </p:nvPicPr>
        <p:blipFill>
          <a:blip r:embed="rId30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20759324">
            <a:off x="5562121" y="-899983"/>
            <a:ext cx="812472" cy="71969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4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6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3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5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52" dur="48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54" dur="96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61" dur="48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63" dur="96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70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72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90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92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10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10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21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10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6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107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11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1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18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1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3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4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3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2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orridor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87"/>
            <a:ext cx="9144000" cy="6855626"/>
          </a:xfrm>
          <a:prstGeom prst="rect">
            <a:avLst/>
          </a:prstGeom>
        </p:spPr>
      </p:pic>
      <p:pic>
        <p:nvPicPr>
          <p:cNvPr id="10" name="Picture 9" descr="angrypotatoheadbac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116" y="2857496"/>
            <a:ext cx="2690819" cy="3319842"/>
          </a:xfrm>
          <a:prstGeom prst="rect">
            <a:avLst/>
          </a:prstGeom>
        </p:spPr>
      </p:pic>
      <p:pic>
        <p:nvPicPr>
          <p:cNvPr id="12" name="Picture 11" descr="angrypotatohead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116" y="2857496"/>
            <a:ext cx="2690819" cy="3319841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rectangulo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 smtClean="0">
                <a:solidFill>
                  <a:schemeClr val="tx1"/>
                </a:solidFill>
              </a:rPr>
              <a:t>In the red corner is Mr Angry Potato Head. </a:t>
            </a:r>
          </a:p>
          <a:p>
            <a:pPr algn="ctr">
              <a:lnSpc>
                <a:spcPts val="3800"/>
              </a:lnSpc>
            </a:pPr>
            <a:r>
              <a:rPr lang="en-GB" sz="3600" b="1" dirty="0" smtClean="0">
                <a:solidFill>
                  <a:schemeClr val="tx1"/>
                </a:solidFill>
              </a:rPr>
              <a:t>He weighs 230kg, and is 1 metre 70 tall.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5143504" y="71414"/>
            <a:ext cx="3714776" cy="2357454"/>
          </a:xfrm>
          <a:prstGeom prst="wedgeRoundRectCallout">
            <a:avLst>
              <a:gd name="adj1" fmla="val -62276"/>
              <a:gd name="adj2" fmla="val 3113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solidFill>
                  <a:schemeClr val="tx1"/>
                </a:solidFill>
              </a:rPr>
              <a:t>Il pèse 230kg, et mesure 1 mètre 70.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357158" y="0"/>
            <a:ext cx="3643338" cy="3071810"/>
          </a:xfrm>
          <a:prstGeom prst="wedgeRoundRectCallout">
            <a:avLst>
              <a:gd name="adj1" fmla="val 61744"/>
              <a:gd name="adj2" fmla="val 2706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solidFill>
                  <a:schemeClr val="tx1"/>
                </a:solidFill>
              </a:rPr>
              <a:t>Dans le coin rouge se trouve Mr </a:t>
            </a:r>
            <a:r>
              <a:rPr lang="fr-FR" sz="4000" b="1" dirty="0" err="1" smtClean="0">
                <a:solidFill>
                  <a:schemeClr val="tx1"/>
                </a:solidFill>
              </a:rPr>
              <a:t>Angry</a:t>
            </a:r>
            <a:r>
              <a:rPr lang="fr-FR" sz="4000" b="1" dirty="0" smtClean="0">
                <a:solidFill>
                  <a:schemeClr val="tx1"/>
                </a:solidFill>
              </a:rPr>
              <a:t> </a:t>
            </a:r>
            <a:r>
              <a:rPr lang="fr-FR" sz="4000" b="1" dirty="0" err="1" smtClean="0">
                <a:solidFill>
                  <a:schemeClr val="tx1"/>
                </a:solidFill>
              </a:rPr>
              <a:t>Potato</a:t>
            </a:r>
            <a:r>
              <a:rPr lang="fr-FR" sz="4000" b="1" dirty="0" smtClean="0">
                <a:solidFill>
                  <a:schemeClr val="tx1"/>
                </a:solidFill>
              </a:rPr>
              <a:t> Head. </a:t>
            </a:r>
          </a:p>
        </p:txBody>
      </p:sp>
      <p:pic>
        <p:nvPicPr>
          <p:cNvPr id="8" name="slide3.wav">
            <a:hlinkClick r:id="" action="ppaction://media"/>
          </p:cNvPr>
          <p:cNvPicPr>
            <a:picLocks noRot="1" noChangeAspect="1"/>
          </p:cNvPicPr>
          <p:nvPr>
            <a:wavAudioFile r:embed="rId1" name="slide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4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8" dur="5000" fill="hold"/>
                                        <p:tgtEl>
                                          <p:spTgt spid="10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3.61111E-6 -4.81481E-6 L 0.00139 -0.26365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13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2" dur="5000" fill="hold"/>
                                        <p:tgtEl>
                                          <p:spTgt spid="1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3.61111E-6 -4.81481E-6 L 0.00139 -0.26365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13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69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68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430"/>
            <a:ext cx="9144000" cy="6880860"/>
          </a:xfrm>
          <a:prstGeom prst="rect">
            <a:avLst/>
          </a:prstGeom>
          <a:noFill/>
        </p:spPr>
      </p:pic>
      <p:pic>
        <p:nvPicPr>
          <p:cNvPr id="6" name="bosing ring" descr="ring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445" y="2071679"/>
            <a:ext cx="8727273" cy="4071965"/>
          </a:xfrm>
          <a:prstGeom prst="rect">
            <a:avLst/>
          </a:prstGeom>
        </p:spPr>
      </p:pic>
      <p:pic>
        <p:nvPicPr>
          <p:cNvPr id="4" name="strings" descr="cuerdas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848" y="2571744"/>
            <a:ext cx="8360994" cy="2337482"/>
          </a:xfrm>
          <a:prstGeom prst="rect">
            <a:avLst/>
          </a:prstGeom>
        </p:spPr>
      </p:pic>
      <p:pic>
        <p:nvPicPr>
          <p:cNvPr id="8" name="Picture 7" descr="mic face3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584143" y="2633521"/>
            <a:ext cx="1930907" cy="4226710"/>
          </a:xfrm>
          <a:prstGeom prst="rect">
            <a:avLst/>
          </a:prstGeom>
        </p:spPr>
      </p:pic>
      <p:pic>
        <p:nvPicPr>
          <p:cNvPr id="7" name="Picture 6" descr="mic 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572396" y="2631290"/>
            <a:ext cx="1930907" cy="4226710"/>
          </a:xfrm>
          <a:prstGeom prst="rect">
            <a:avLst/>
          </a:prstGeom>
        </p:spPr>
      </p:pic>
      <p:pic>
        <p:nvPicPr>
          <p:cNvPr id="9" name="Picture 8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172" y="3000372"/>
            <a:ext cx="2405067" cy="2967290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 smtClean="0">
                <a:solidFill>
                  <a:schemeClr val="tx1"/>
                </a:solidFill>
              </a:rPr>
              <a:t>He is 45 years old and his nickname is ‘the silver potato’.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1785918" y="428604"/>
            <a:ext cx="6858048" cy="1357322"/>
          </a:xfrm>
          <a:prstGeom prst="wedgeRoundRectCallout">
            <a:avLst>
              <a:gd name="adj1" fmla="val 41094"/>
              <a:gd name="adj2" fmla="val 12634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solidFill>
                  <a:schemeClr val="tx1"/>
                </a:solidFill>
              </a:rPr>
              <a:t>Il a 45 ans et son surnom est ‘la patate d’argent’.</a:t>
            </a:r>
          </a:p>
        </p:txBody>
      </p:sp>
      <p:pic>
        <p:nvPicPr>
          <p:cNvPr id="12" name="slide4.wav">
            <a:hlinkClick r:id="" action="ppaction://media"/>
          </p:cNvPr>
          <p:cNvPicPr>
            <a:picLocks noRot="1" noChangeAspect="1"/>
          </p:cNvPicPr>
          <p:nvPr>
            <a:wavAudioFile r:embed="rId1" name="slide4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578645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2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4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7037E-6 L 0.31146 0.0037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orridor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87"/>
            <a:ext cx="9144000" cy="6855626"/>
          </a:xfrm>
          <a:prstGeom prst="rect">
            <a:avLst/>
          </a:prstGeom>
        </p:spPr>
      </p:pic>
      <p:pic>
        <p:nvPicPr>
          <p:cNvPr id="10" name="Picture 9" descr="angrypotatoheadbac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58718" y="2857496"/>
            <a:ext cx="1945615" cy="3319842"/>
          </a:xfrm>
          <a:prstGeom prst="rect">
            <a:avLst/>
          </a:prstGeom>
        </p:spPr>
      </p:pic>
      <p:pic>
        <p:nvPicPr>
          <p:cNvPr id="12" name="Picture 11" descr="angrypotatohead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4935" y="2857496"/>
            <a:ext cx="1973180" cy="3319841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rectangulo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400" b="1" dirty="0" smtClean="0">
                <a:solidFill>
                  <a:schemeClr val="tx1"/>
                </a:solidFill>
              </a:rPr>
              <a:t>In the blue corner is Mr Confused and Angry Wolfman. He weighs 100kg, and is 2 metres tall.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5143504" y="71414"/>
            <a:ext cx="3714776" cy="2357454"/>
          </a:xfrm>
          <a:prstGeom prst="wedgeRoundRectCallout">
            <a:avLst>
              <a:gd name="adj1" fmla="val -62276"/>
              <a:gd name="adj2" fmla="val 3113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solidFill>
                  <a:schemeClr val="tx1"/>
                </a:solidFill>
              </a:rPr>
              <a:t>Il pèse 100kg, et mesure 2 mètres.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71438" y="71438"/>
            <a:ext cx="3929058" cy="3071810"/>
          </a:xfrm>
          <a:prstGeom prst="wedgeRoundRectCallout">
            <a:avLst>
              <a:gd name="adj1" fmla="val 61744"/>
              <a:gd name="adj2" fmla="val 2706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solidFill>
                  <a:schemeClr val="tx1"/>
                </a:solidFill>
              </a:rPr>
              <a:t>Dans le coin bleu se trouve </a:t>
            </a:r>
            <a:r>
              <a:rPr lang="en-GB" sz="4000" b="1" dirty="0" smtClean="0">
                <a:solidFill>
                  <a:schemeClr val="tx1"/>
                </a:solidFill>
              </a:rPr>
              <a:t>Mr Confused and Angry Wolfman.</a:t>
            </a:r>
          </a:p>
        </p:txBody>
      </p:sp>
      <p:pic>
        <p:nvPicPr>
          <p:cNvPr id="8" name="slide5.wav">
            <a:hlinkClick r:id="" action="ppaction://media"/>
          </p:cNvPr>
          <p:cNvPicPr>
            <a:picLocks noRot="1" noChangeAspect="1"/>
          </p:cNvPicPr>
          <p:nvPr>
            <a:wavAudioFile r:embed="rId1" name="slide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8" dur="5000" fill="hold"/>
                                        <p:tgtEl>
                                          <p:spTgt spid="10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3.61111E-6 -4.81481E-6 L 0.00139 -0.26365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13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2" dur="5000" fill="hold"/>
                                        <p:tgtEl>
                                          <p:spTgt spid="1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3.61111E-6 -4.81481E-6 L 0.00139 -0.26365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13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69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68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430"/>
            <a:ext cx="9144000" cy="6880860"/>
          </a:xfrm>
          <a:prstGeom prst="rect">
            <a:avLst/>
          </a:prstGeom>
          <a:noFill/>
        </p:spPr>
      </p:pic>
      <p:pic>
        <p:nvPicPr>
          <p:cNvPr id="6" name="bosing ring" descr="ring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445" y="2071679"/>
            <a:ext cx="8727273" cy="4071965"/>
          </a:xfrm>
          <a:prstGeom prst="rect">
            <a:avLst/>
          </a:prstGeom>
        </p:spPr>
      </p:pic>
      <p:pic>
        <p:nvPicPr>
          <p:cNvPr id="4" name="strings" descr="cuerdas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848" y="2571744"/>
            <a:ext cx="8360994" cy="2337482"/>
          </a:xfrm>
          <a:prstGeom prst="rect">
            <a:avLst/>
          </a:prstGeom>
        </p:spPr>
      </p:pic>
      <p:pic>
        <p:nvPicPr>
          <p:cNvPr id="10" name="Picture 9" descr="angrypotatohead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6735" y="3000372"/>
            <a:ext cx="2405067" cy="2967290"/>
          </a:xfrm>
          <a:prstGeom prst="rect">
            <a:avLst/>
          </a:prstGeom>
        </p:spPr>
      </p:pic>
      <p:pic>
        <p:nvPicPr>
          <p:cNvPr id="11" name="Picture 10" descr="confusedwolfman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072065" y="2432258"/>
            <a:ext cx="2090742" cy="3517635"/>
          </a:xfrm>
          <a:prstGeom prst="rect">
            <a:avLst/>
          </a:prstGeom>
        </p:spPr>
      </p:pic>
      <p:pic>
        <p:nvPicPr>
          <p:cNvPr id="8" name="Picture 7" descr="mic face3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584143" y="2633521"/>
            <a:ext cx="1930907" cy="4226710"/>
          </a:xfrm>
          <a:prstGeom prst="rect">
            <a:avLst/>
          </a:prstGeom>
        </p:spPr>
      </p:pic>
      <p:pic>
        <p:nvPicPr>
          <p:cNvPr id="7" name="Picture 6" descr="mic fac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572396" y="2631290"/>
            <a:ext cx="1930907" cy="4226710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 smtClean="0">
                <a:solidFill>
                  <a:schemeClr val="tx1"/>
                </a:solidFill>
              </a:rPr>
              <a:t>He is 63 years old and his nickname is </a:t>
            </a:r>
          </a:p>
          <a:p>
            <a:pPr algn="ctr">
              <a:lnSpc>
                <a:spcPts val="3800"/>
              </a:lnSpc>
            </a:pPr>
            <a:r>
              <a:rPr lang="en-GB" sz="3600" b="1" dirty="0" smtClean="0">
                <a:solidFill>
                  <a:schemeClr val="tx1"/>
                </a:solidFill>
              </a:rPr>
              <a:t>‘the potato masher’.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1285852" y="428604"/>
            <a:ext cx="7358114" cy="1357322"/>
          </a:xfrm>
          <a:prstGeom prst="wedgeRoundRectCallout">
            <a:avLst>
              <a:gd name="adj1" fmla="val 41094"/>
              <a:gd name="adj2" fmla="val 12634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solidFill>
                  <a:schemeClr val="tx1"/>
                </a:solidFill>
              </a:rPr>
              <a:t>Il a 63 ans et son surnom est </a:t>
            </a:r>
            <a:r>
              <a:rPr lang="en-GB" sz="4000" b="1" dirty="0" smtClean="0">
                <a:solidFill>
                  <a:schemeClr val="tx1"/>
                </a:solidFill>
              </a:rPr>
              <a:t>‘le </a:t>
            </a:r>
            <a:r>
              <a:rPr lang="fr-FR" sz="4000" b="1" dirty="0" smtClean="0">
                <a:solidFill>
                  <a:schemeClr val="tx1"/>
                </a:solidFill>
              </a:rPr>
              <a:t>presse-purée’.</a:t>
            </a:r>
          </a:p>
        </p:txBody>
      </p:sp>
      <p:pic>
        <p:nvPicPr>
          <p:cNvPr id="14" name="slide6.wav">
            <a:hlinkClick r:id="" action="ppaction://media"/>
          </p:cNvPr>
          <p:cNvPicPr>
            <a:picLocks noRot="1" noChangeAspect="1"/>
          </p:cNvPicPr>
          <p:nvPr>
            <a:wavAudioFile r:embed="rId1" name="slide6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3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6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430"/>
            <a:ext cx="9144000" cy="6880860"/>
          </a:xfrm>
          <a:prstGeom prst="rect">
            <a:avLst/>
          </a:prstGeom>
          <a:noFill/>
        </p:spPr>
      </p:pic>
      <p:sp>
        <p:nvSpPr>
          <p:cNvPr id="32" name="Rectangle 3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bosing ring" descr="ring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445" y="2071679"/>
            <a:ext cx="8727273" cy="4071965"/>
          </a:xfrm>
          <a:prstGeom prst="rect">
            <a:avLst/>
          </a:prstGeom>
        </p:spPr>
      </p:pic>
      <p:pic>
        <p:nvPicPr>
          <p:cNvPr id="11" name="Picture 10" descr="boxing glov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3272250">
            <a:off x="3925455" y="2561784"/>
            <a:ext cx="923402" cy="817952"/>
          </a:xfrm>
          <a:prstGeom prst="rect">
            <a:avLst/>
          </a:prstGeom>
        </p:spPr>
      </p:pic>
      <p:pic>
        <p:nvPicPr>
          <p:cNvPr id="12" name="Picture 11" descr="angrypotatohead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0" y="1500174"/>
            <a:ext cx="1643074" cy="2027169"/>
          </a:xfrm>
          <a:prstGeom prst="rect">
            <a:avLst/>
          </a:prstGeom>
        </p:spPr>
      </p:pic>
      <p:pic>
        <p:nvPicPr>
          <p:cNvPr id="27" name="Picture 26" descr="angrycarrotfaceback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1592521"/>
            <a:ext cx="1378309" cy="1103533"/>
          </a:xfrm>
          <a:prstGeom prst="rect">
            <a:avLst/>
          </a:prstGeom>
        </p:spPr>
      </p:pic>
      <p:pic>
        <p:nvPicPr>
          <p:cNvPr id="13" name="Picture 12" descr="boxing glove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6439230">
            <a:off x="2502970" y="2815112"/>
            <a:ext cx="1033945" cy="915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 descr="angrycarrotfaceback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5129" y="714356"/>
            <a:ext cx="1378309" cy="2859862"/>
          </a:xfrm>
          <a:prstGeom prst="rect">
            <a:avLst/>
          </a:prstGeom>
        </p:spPr>
      </p:pic>
      <p:pic>
        <p:nvPicPr>
          <p:cNvPr id="24" name="Picture 23" descr="angrycarrotfaceback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08005" y="357166"/>
            <a:ext cx="1061231" cy="1422938"/>
          </a:xfrm>
          <a:prstGeom prst="rect">
            <a:avLst/>
          </a:prstGeom>
        </p:spPr>
      </p:pic>
      <p:pic>
        <p:nvPicPr>
          <p:cNvPr id="18" name="Picture 17" descr="angrycarrotfaceback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65591" y="907762"/>
            <a:ext cx="1378309" cy="2859862"/>
          </a:xfrm>
          <a:prstGeom prst="rect">
            <a:avLst/>
          </a:prstGeom>
        </p:spPr>
      </p:pic>
      <p:pic>
        <p:nvPicPr>
          <p:cNvPr id="25" name="Picture 24" descr="angrycarrotfaceback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65591" y="785794"/>
            <a:ext cx="1378308" cy="1103533"/>
          </a:xfrm>
          <a:prstGeom prst="rect">
            <a:avLst/>
          </a:prstGeom>
        </p:spPr>
      </p:pic>
      <p:pic>
        <p:nvPicPr>
          <p:cNvPr id="28" name="Picture 27" descr="angrycarrotfaceback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3570" y="1648872"/>
            <a:ext cx="1167790" cy="1565814"/>
          </a:xfrm>
          <a:prstGeom prst="rect">
            <a:avLst/>
          </a:prstGeom>
        </p:spPr>
      </p:pic>
      <p:pic>
        <p:nvPicPr>
          <p:cNvPr id="19" name="Picture 18" descr="angrycarrotfaceback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5008" y="2000240"/>
            <a:ext cx="1378309" cy="2859863"/>
          </a:xfrm>
          <a:prstGeom prst="rect">
            <a:avLst/>
          </a:prstGeom>
        </p:spPr>
      </p:pic>
      <p:pic>
        <p:nvPicPr>
          <p:cNvPr id="14" name="Picture 13" descr="boxing glove2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3792977" flipH="1">
            <a:off x="6816057" y="3396969"/>
            <a:ext cx="1457364" cy="1290937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2000240"/>
            <a:ext cx="1709536" cy="2917016"/>
          </a:xfrm>
          <a:prstGeom prst="rect">
            <a:avLst/>
          </a:prstGeom>
        </p:spPr>
      </p:pic>
      <p:pic>
        <p:nvPicPr>
          <p:cNvPr id="16" name="Picture 15" descr="boxing glove1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8356280" flipH="1">
            <a:off x="4936470" y="3538028"/>
            <a:ext cx="1457364" cy="1290937"/>
          </a:xfrm>
          <a:prstGeom prst="rect">
            <a:avLst/>
          </a:prstGeom>
        </p:spPr>
      </p:pic>
      <p:pic>
        <p:nvPicPr>
          <p:cNvPr id="7" name="Picture 6" descr="angrytoasterbrowback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4643446"/>
            <a:ext cx="2254348" cy="1549285"/>
          </a:xfrm>
          <a:prstGeom prst="rect">
            <a:avLst/>
          </a:prstGeom>
        </p:spPr>
      </p:pic>
      <p:pic>
        <p:nvPicPr>
          <p:cNvPr id="8" name="Picture 7" descr="angrycarrotfaceback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1714488"/>
            <a:ext cx="1378309" cy="2859863"/>
          </a:xfrm>
          <a:prstGeom prst="rect">
            <a:avLst/>
          </a:prstGeom>
        </p:spPr>
      </p:pic>
      <p:pic>
        <p:nvPicPr>
          <p:cNvPr id="9" name="Picture 8" descr="angrycloud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500042"/>
            <a:ext cx="2357422" cy="1902196"/>
          </a:xfrm>
          <a:prstGeom prst="rect">
            <a:avLst/>
          </a:prstGeom>
        </p:spPr>
      </p:pic>
      <p:pic>
        <p:nvPicPr>
          <p:cNvPr id="4" name="strings" descr="cuerdas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848" y="2571744"/>
            <a:ext cx="8360994" cy="2337482"/>
          </a:xfrm>
          <a:prstGeom prst="rect">
            <a:avLst/>
          </a:prstGeom>
        </p:spPr>
      </p:pic>
      <p:pic>
        <p:nvPicPr>
          <p:cNvPr id="30" name="Picture 29" descr="angrycarrotfaceback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5008" y="2000240"/>
            <a:ext cx="1378309" cy="2859863"/>
          </a:xfrm>
          <a:prstGeom prst="rect">
            <a:avLst/>
          </a:prstGeom>
        </p:spPr>
      </p:pic>
      <p:pic>
        <p:nvPicPr>
          <p:cNvPr id="10" name="Picture 9" descr="angrylightningbulbback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500958" y="3929066"/>
            <a:ext cx="2064333" cy="2278064"/>
          </a:xfrm>
          <a:prstGeom prst="rect">
            <a:avLst/>
          </a:prstGeom>
        </p:spPr>
      </p:pic>
      <p:pic>
        <p:nvPicPr>
          <p:cNvPr id="31" name="Picture 30" descr="angrycarrotfaceback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214686"/>
            <a:ext cx="1378309" cy="2859863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Premier Round</a:t>
            </a:r>
          </a:p>
        </p:txBody>
      </p:sp>
      <p:pic>
        <p:nvPicPr>
          <p:cNvPr id="29" name="round 1 boxing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21" cstate="print"/>
          <a:stretch>
            <a:fillRect/>
          </a:stretch>
        </p:blipFill>
        <p:spPr>
          <a:xfrm>
            <a:off x="8839232" y="-2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3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007 L 0.23507 -0.1479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" y="-7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6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94444E-6 4.07407E-6 L 0.40955 0.04213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" y="2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6" presetClass="pat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1545 0.01111 L -0.13195 0.1696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" y="7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6" presetClass="pat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05556E-6 -2.96296E-6 L -0.50157 -0.04236 " pathEditMode="relative" rAng="0" ptsTypes="AA">
                                      <p:cBhvr>
                                        <p:cTn id="24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1" y="-2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6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48148E-6 L 0.24966 -0.1481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-7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6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94444E-6 4.07407E-6 L 0.40955 0.04213 " pathEditMode="relative" rAng="0" ptsTypes="AA">
                                      <p:cBhvr>
                                        <p:cTn id="32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" y="2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6" presetClass="pat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1545 2.59259E-6 L -0.14775 0.1678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" y="84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6" presetClass="pat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05556E-6 -2.96296E-6 L -0.50157 -0.04236 " pathEditMode="relative" rAng="0" ptsTypes="AA">
                                      <p:cBhvr>
                                        <p:cTn id="44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1" y="-21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-0.50157 -0.04236 C -0.52171 -0.14537 -0.54185 -0.24838 -0.56824 -0.29236 C -0.59463 -0.33634 -0.64671 -0.38495 -0.6599 -0.30625 C -0.6731 -0.22754 -0.66025 -0.02384 -0.6474 0.17987 " pathEditMode="relative" ptsTypes="aaaA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0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-0.50157 -0.04236 C -0.52171 -0.14537 -0.54185 -0.24838 -0.56824 -0.29236 C -0.59463 -0.33634 -0.64671 -0.38495 -0.6599 -0.30625 C -0.6731 -0.22754 -0.66025 -0.02384 -0.6474 0.17987 " pathEditMode="relative" ptsTypes="aaaA">
                                      <p:cBhvr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-0.50156 -0.04236 C -0.52726 -0.1243 -0.55295 -0.20625 -0.6099 -0.24791 C -0.66684 -0.28958 -0.75486 -0.29097 -0.84323 -0.29236 " pathEditMode="relative" ptsTypes="aaA">
                                      <p:cBhvr>
                                        <p:cTn id="52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2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1007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1430"/>
            <a:ext cx="9144000" cy="6880860"/>
          </a:xfrm>
          <a:prstGeom prst="rect">
            <a:avLst/>
          </a:prstGeom>
          <a:noFill/>
        </p:spPr>
      </p:pic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9" name="Picture 28" descr="angrycarrotface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071602" y="2928934"/>
            <a:ext cx="1378309" cy="2859862"/>
          </a:xfrm>
          <a:prstGeom prst="rect">
            <a:avLst/>
          </a:prstGeom>
        </p:spPr>
      </p:pic>
      <p:pic>
        <p:nvPicPr>
          <p:cNvPr id="6" name="bosing ring" descr="ring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445" y="2071679"/>
            <a:ext cx="8727273" cy="4071965"/>
          </a:xfrm>
          <a:prstGeom prst="rect">
            <a:avLst/>
          </a:prstGeom>
        </p:spPr>
      </p:pic>
      <p:pic>
        <p:nvPicPr>
          <p:cNvPr id="26" name="Picture 25" descr="boxing glov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9289410">
            <a:off x="3322217" y="2302060"/>
            <a:ext cx="1071570" cy="949200"/>
          </a:xfrm>
          <a:prstGeom prst="rect">
            <a:avLst/>
          </a:prstGeom>
        </p:spPr>
      </p:pic>
      <p:pic>
        <p:nvPicPr>
          <p:cNvPr id="37" name="Picture 36" descr="boxing glov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249599" flipH="1">
            <a:off x="6182640" y="2635540"/>
            <a:ext cx="1457364" cy="1290937"/>
          </a:xfrm>
          <a:prstGeom prst="rect">
            <a:avLst/>
          </a:prstGeom>
        </p:spPr>
      </p:pic>
      <p:pic>
        <p:nvPicPr>
          <p:cNvPr id="35" name="Picture 34" descr="boxing glov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3272250">
            <a:off x="3925455" y="2561784"/>
            <a:ext cx="923402" cy="817952"/>
          </a:xfrm>
          <a:prstGeom prst="rect">
            <a:avLst/>
          </a:prstGeom>
        </p:spPr>
      </p:pic>
      <p:pic>
        <p:nvPicPr>
          <p:cNvPr id="12" name="Picture 11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70" y="1571612"/>
            <a:ext cx="1987956" cy="2452673"/>
          </a:xfrm>
          <a:prstGeom prst="rect">
            <a:avLst/>
          </a:prstGeom>
        </p:spPr>
      </p:pic>
      <p:pic>
        <p:nvPicPr>
          <p:cNvPr id="27" name="Picture 26" descr="boxing glove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8842194">
            <a:off x="2320945" y="2740786"/>
            <a:ext cx="1071570" cy="94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 descr="boxing glov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3792977" flipH="1">
            <a:off x="6816057" y="3396969"/>
            <a:ext cx="1457364" cy="1290937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69929" y="1377674"/>
            <a:ext cx="1709536" cy="2876263"/>
          </a:xfrm>
          <a:prstGeom prst="rect">
            <a:avLst/>
          </a:prstGeom>
        </p:spPr>
      </p:pic>
      <p:pic>
        <p:nvPicPr>
          <p:cNvPr id="24" name="Picture 23" descr="confusedwolfman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2000240"/>
            <a:ext cx="1709536" cy="2917016"/>
          </a:xfrm>
          <a:prstGeom prst="rect">
            <a:avLst/>
          </a:prstGeom>
        </p:spPr>
      </p:pic>
      <p:pic>
        <p:nvPicPr>
          <p:cNvPr id="34" name="Picture 33" descr="boxing glove1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8356280" flipH="1">
            <a:off x="4936470" y="3538028"/>
            <a:ext cx="1457364" cy="1290937"/>
          </a:xfrm>
          <a:prstGeom prst="rect">
            <a:avLst/>
          </a:prstGeom>
        </p:spPr>
      </p:pic>
      <p:pic>
        <p:nvPicPr>
          <p:cNvPr id="23" name="Picture 22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0" y="1500174"/>
            <a:ext cx="1643074" cy="2027169"/>
          </a:xfrm>
          <a:prstGeom prst="rect">
            <a:avLst/>
          </a:prstGeom>
        </p:spPr>
      </p:pic>
      <p:pic>
        <p:nvPicPr>
          <p:cNvPr id="36" name="Picture 35" descr="boxing glove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6439230">
            <a:off x="2502970" y="2815112"/>
            <a:ext cx="1033945" cy="915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ngrytoasterbrowback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4643446"/>
            <a:ext cx="2254348" cy="1549285"/>
          </a:xfrm>
          <a:prstGeom prst="rect">
            <a:avLst/>
          </a:prstGeom>
        </p:spPr>
      </p:pic>
      <p:pic>
        <p:nvPicPr>
          <p:cNvPr id="32" name="Picture 31" descr="boxing glove1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766372" flipH="1">
            <a:off x="5080912" y="2775110"/>
            <a:ext cx="1457364" cy="1290937"/>
          </a:xfrm>
          <a:prstGeom prst="rect">
            <a:avLst/>
          </a:prstGeom>
        </p:spPr>
      </p:pic>
      <p:pic>
        <p:nvPicPr>
          <p:cNvPr id="4" name="strings" descr="cuerdas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848" y="2571744"/>
            <a:ext cx="8360994" cy="2337482"/>
          </a:xfrm>
          <a:prstGeom prst="rect">
            <a:avLst/>
          </a:prstGeom>
        </p:spPr>
      </p:pic>
      <p:pic>
        <p:nvPicPr>
          <p:cNvPr id="8" name="Picture 7" descr="angrycarrotfaceback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214686"/>
            <a:ext cx="1378309" cy="2859863"/>
          </a:xfrm>
          <a:prstGeom prst="rect">
            <a:avLst/>
          </a:prstGeom>
        </p:spPr>
      </p:pic>
      <p:pic>
        <p:nvPicPr>
          <p:cNvPr id="9" name="Picture 8" descr="angrycloud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500042"/>
            <a:ext cx="2357422" cy="1902196"/>
          </a:xfrm>
          <a:prstGeom prst="rect">
            <a:avLst/>
          </a:prstGeom>
        </p:spPr>
      </p:pic>
      <p:pic>
        <p:nvPicPr>
          <p:cNvPr id="10" name="Picture 9" descr="angrylightningbulbback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500958" y="3929066"/>
            <a:ext cx="2064333" cy="2278064"/>
          </a:xfrm>
          <a:prstGeom prst="rect">
            <a:avLst/>
          </a:prstGeom>
        </p:spPr>
      </p:pic>
      <p:sp>
        <p:nvSpPr>
          <p:cNvPr id="2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OK, Let’s Go!</a:t>
            </a:r>
          </a:p>
        </p:txBody>
      </p:sp>
      <p:sp>
        <p:nvSpPr>
          <p:cNvPr id="28" name="Rounded Rectangular Callout 27"/>
          <p:cNvSpPr/>
          <p:nvPr/>
        </p:nvSpPr>
        <p:spPr>
          <a:xfrm>
            <a:off x="3071802" y="500042"/>
            <a:ext cx="5572164" cy="1500198"/>
          </a:xfrm>
          <a:prstGeom prst="wedgeRoundRectCallout">
            <a:avLst>
              <a:gd name="adj1" fmla="val -63302"/>
              <a:gd name="adj2" fmla="val 1547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OK, </a:t>
            </a:r>
            <a:r>
              <a:rPr lang="en-GB" sz="6000" b="1" dirty="0" err="1" smtClean="0">
                <a:solidFill>
                  <a:schemeClr val="tx1"/>
                </a:solidFill>
              </a:rPr>
              <a:t>c’est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parti</a:t>
            </a:r>
            <a:r>
              <a:rPr lang="en-GB" sz="6000" b="1" dirty="0" smtClean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38" name="MS900074799[1].wav">
            <a:hlinkClick r:id="" action="ppaction://media"/>
          </p:cNvPr>
          <p:cNvPicPr>
            <a:picLocks noRot="1" noChangeAspect="1"/>
          </p:cNvPicPr>
          <p:nvPr>
            <a:wavAudioFile r:embed="rId1" name="MS900074799[1].wav"/>
          </p:nvPr>
        </p:nvPicPr>
        <p:blipFill>
          <a:blip r:embed="rId19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  <p:pic>
        <p:nvPicPr>
          <p:cNvPr id="30" name="fightbar" descr="E:\angry family buena\The Angry Family JOB\Boxing\ko.bmp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14348" y="71414"/>
            <a:ext cx="7735887" cy="342900"/>
          </a:xfrm>
          <a:prstGeom prst="rect">
            <a:avLst/>
          </a:prstGeom>
          <a:noFill/>
        </p:spPr>
      </p:pic>
      <p:pic>
        <p:nvPicPr>
          <p:cNvPr id="39" name="Picture 38" descr="mic face3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299784" flipV="1">
            <a:off x="-509110" y="-1808019"/>
            <a:ext cx="1930907" cy="4226710"/>
          </a:xfrm>
          <a:prstGeom prst="rect">
            <a:avLst/>
          </a:prstGeom>
        </p:spPr>
      </p:pic>
      <p:pic>
        <p:nvPicPr>
          <p:cNvPr id="40" name="Picture 39" descr="mic face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299784" flipV="1">
            <a:off x="-520857" y="-1810250"/>
            <a:ext cx="1930907" cy="4226710"/>
          </a:xfrm>
          <a:prstGeom prst="rect">
            <a:avLst/>
          </a:prstGeom>
        </p:spPr>
      </p:pic>
      <p:pic>
        <p:nvPicPr>
          <p:cNvPr id="41" name="slide8.wav">
            <a:hlinkClick r:id="" action="ppaction://media"/>
          </p:cNvPr>
          <p:cNvPicPr>
            <a:picLocks noRot="1" noChangeAspect="1"/>
          </p:cNvPicPr>
          <p:nvPr>
            <a:wavAudioFile r:embed="rId2" name="slide8.wav"/>
          </p:nvPr>
        </p:nvPicPr>
        <p:blipFill>
          <a:blip r:embed="rId23" cstate="print"/>
          <a:stretch>
            <a:fillRect/>
          </a:stretch>
        </p:blipFill>
        <p:spPr>
          <a:xfrm>
            <a:off x="742952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8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82000" y="82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7037E-7 L 0.06302 -0.0419 " pathEditMode="relative" ptsTypes="AA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11111E-6 L 0.06232 -0.0203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1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 0.03125 L 0.05382 -0.0527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4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44444E-6 L 0.06336 0.0895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" y="4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11111E-6 L -0.12657 -0.01805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" y="-9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56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1476 1.11022E-16 L 0.19826 -0.13519 " pathEditMode="relative" rAng="0" ptsTypes="AA">
                                      <p:cBhvr>
                                        <p:cTn id="40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" y="-6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64" presetClass="path" presetSubtype="0" accel="50000" decel="5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0.00798 0.02107 L 0.11666 0.00139 " pathEditMode="relative" rAng="0" ptsTypes="AA">
                                      <p:cBhvr>
                                        <p:cTn id="51" dur="1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" y="-1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35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7778E-6 -7.40741E-7 L -0.20069 -0.06227 " pathEditMode="relative" rAng="0" ptsTypes="AA">
                                      <p:cBhvr>
                                        <p:cTn id="53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31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" presetClass="entr" presetSubtype="9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9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944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5" presetClass="emph" presetSubtype="0" repeatCount="2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1" dur="4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35" presetClass="emph" presetSubtype="0" repeatCount="300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3" dur="267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showWhenStopped="0">
                <p:cTn id="7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430"/>
            <a:ext cx="9144000" cy="6880860"/>
          </a:xfrm>
          <a:prstGeom prst="rect">
            <a:avLst/>
          </a:prstGeom>
          <a:noFill/>
        </p:spPr>
      </p:pic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 descr="angrycarrotfacebac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4799" y="2000240"/>
            <a:ext cx="1378308" cy="2859862"/>
          </a:xfrm>
          <a:prstGeom prst="rect">
            <a:avLst/>
          </a:prstGeom>
        </p:spPr>
      </p:pic>
      <p:pic>
        <p:nvPicPr>
          <p:cNvPr id="20" name="Picture 19" descr="angrycarrotface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4799" y="2000240"/>
            <a:ext cx="1378309" cy="2859862"/>
          </a:xfrm>
          <a:prstGeom prst="rect">
            <a:avLst/>
          </a:prstGeom>
        </p:spPr>
      </p:pic>
      <p:pic>
        <p:nvPicPr>
          <p:cNvPr id="6" name="bosing ring" descr="ring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445" y="2071679"/>
            <a:ext cx="8727273" cy="4071965"/>
          </a:xfrm>
          <a:prstGeom prst="rect">
            <a:avLst/>
          </a:prstGeom>
        </p:spPr>
      </p:pic>
      <p:pic>
        <p:nvPicPr>
          <p:cNvPr id="11" name="Picture 10" descr="boxing glov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9289410">
            <a:off x="3322216" y="2302058"/>
            <a:ext cx="1071570" cy="949200"/>
          </a:xfrm>
          <a:prstGeom prst="rect">
            <a:avLst/>
          </a:prstGeom>
        </p:spPr>
      </p:pic>
      <p:pic>
        <p:nvPicPr>
          <p:cNvPr id="12" name="Picture 11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70" y="1571612"/>
            <a:ext cx="1987956" cy="2452673"/>
          </a:xfrm>
          <a:prstGeom prst="rect">
            <a:avLst/>
          </a:prstGeom>
        </p:spPr>
      </p:pic>
      <p:pic>
        <p:nvPicPr>
          <p:cNvPr id="13" name="Picture 12" descr="boxing glove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8842194">
            <a:off x="2320944" y="2740784"/>
            <a:ext cx="1071570" cy="94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boxing glov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249599" flipH="1">
            <a:off x="4325251" y="2217142"/>
            <a:ext cx="1457364" cy="1290937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69929" y="1377674"/>
            <a:ext cx="1709536" cy="2876263"/>
          </a:xfrm>
          <a:prstGeom prst="rect">
            <a:avLst/>
          </a:prstGeom>
        </p:spPr>
      </p:pic>
      <p:pic>
        <p:nvPicPr>
          <p:cNvPr id="16" name="Picture 15" descr="boxing glove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766372" flipH="1">
            <a:off x="6152483" y="2560797"/>
            <a:ext cx="1457364" cy="1290937"/>
          </a:xfrm>
          <a:prstGeom prst="rect">
            <a:avLst/>
          </a:prstGeom>
        </p:spPr>
      </p:pic>
      <p:pic>
        <p:nvPicPr>
          <p:cNvPr id="4" name="strings" descr="cuerda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848" y="2571744"/>
            <a:ext cx="8360994" cy="2337482"/>
          </a:xfrm>
          <a:prstGeom prst="rect">
            <a:avLst/>
          </a:prstGeom>
        </p:spPr>
      </p:pic>
      <p:pic>
        <p:nvPicPr>
          <p:cNvPr id="7" name="Picture 6" descr="angrytoasterbrowback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4643446"/>
            <a:ext cx="2254348" cy="1549285"/>
          </a:xfrm>
          <a:prstGeom prst="rect">
            <a:avLst/>
          </a:prstGeom>
        </p:spPr>
      </p:pic>
      <p:pic>
        <p:nvPicPr>
          <p:cNvPr id="9" name="Picture 8" descr="angrycloud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357166"/>
            <a:ext cx="2357422" cy="1902196"/>
          </a:xfrm>
          <a:prstGeom prst="rect">
            <a:avLst/>
          </a:prstGeom>
        </p:spPr>
      </p:pic>
      <p:pic>
        <p:nvPicPr>
          <p:cNvPr id="10" name="Picture 9" descr="angrylightningbulbback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500958" y="3929066"/>
            <a:ext cx="2064333" cy="227806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Come on!</a:t>
            </a:r>
          </a:p>
        </p:txBody>
      </p:sp>
      <p:pic>
        <p:nvPicPr>
          <p:cNvPr id="21" name="fightbar" descr="E:\angry family buena\The Angry Family JOB\Boxing\ko.bmp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14348" y="71414"/>
            <a:ext cx="7735887" cy="342900"/>
          </a:xfrm>
          <a:prstGeom prst="rect">
            <a:avLst/>
          </a:prstGeom>
          <a:noFill/>
        </p:spPr>
      </p:pic>
      <p:sp>
        <p:nvSpPr>
          <p:cNvPr id="17" name="Rounded Rectangular Callout 16"/>
          <p:cNvSpPr/>
          <p:nvPr/>
        </p:nvSpPr>
        <p:spPr>
          <a:xfrm>
            <a:off x="500034" y="571480"/>
            <a:ext cx="3714776" cy="1071570"/>
          </a:xfrm>
          <a:prstGeom prst="wedgeRoundRectCallout">
            <a:avLst>
              <a:gd name="adj1" fmla="val -21821"/>
              <a:gd name="adj2" fmla="val 11258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Allez</a:t>
            </a:r>
            <a:r>
              <a:rPr lang="en-GB" sz="6000" b="1" dirty="0" smtClean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23" name="slide9.wav">
            <a:hlinkClick r:id="" action="ppaction://media"/>
          </p:cNvPr>
          <p:cNvPicPr>
            <a:picLocks noRot="1" noChangeAspect="1"/>
          </p:cNvPicPr>
          <p:nvPr>
            <a:wavAudioFile r:embed="rId1" name="slide9.wav"/>
          </p:nvPr>
        </p:nvPicPr>
        <p:blipFill>
          <a:blip r:embed="rId18" cstate="print"/>
          <a:stretch>
            <a:fillRect/>
          </a:stretch>
        </p:blipFill>
        <p:spPr>
          <a:xfrm>
            <a:off x="8839200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2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4 -0.01389 0.01319 -0.01366 0.02291 -0.02223 C 0.02569 -0.0213 0.02934 -0.02246 0.03125 -0.01945 C 0.03402 -0.01505 0.03402 -0.00834 0.03541 -0.00278 C 0.03628 0.00092 0.03125 -0.00834 0.02916 -0.01111 C 0.02708 -0.01019 0.02448 -0.01042 0.02291 -0.00834 C 0.02066 -0.00533 0.01736 -0.00093 0.01875 0.00277 C 0.01979 0.00578 0.02291 -0.00093 0.025 -0.00278 C 0.02708 -0.00186 0.03281 -0.00209 0.03125 0 C 0.02812 0.00416 0.01875 0.00555 0.01875 0.00555 C 0.01805 0.00833 0.01666 0.01689 0.01666 0.01389 C 0.01666 0.01018 0.01666 0.00555 0.01875 0.00277 C 0.02083 0 0.0243 0.00092 0.02708 0 C 0.0434 0.01458 0.02291 -0.00093 0.02083 -0.00278 C 0.02014 0 0.01875 0.00856 0.01875 0.00555 C 0.01875 0.00092 0.01788 -0.00579 0.02083 -0.00834 C 0.02378 -0.01088 0.02777 -0.00648 0.03125 -0.00556 C 0.02916 -0.00463 0.02725 -0.00278 0.025 -0.00278 C 0.02274 -0.00278 0.02048 -0.00718 0.01875 -0.00556 C 0.01475 -0.00162 0.01041 0.01111 0.01041 0.01111 C 0.01041 0.01111 0.00347 -0.00926 0.01458 0.00555 C 0.01614 0.00764 0.0151 0.0118 0.01666 0.01389 C 0.01823 0.01597 0.02083 0.01574 0.02291 0.01666 C 0.02291 0.01666 0.01875 0.01296 0.01666 0.01111 C 0.01527 0.00833 0.01146 0.00578 0.0125 0.00277 C 0.01371 -0.0007 0.01823 -0.00139 0.02083 0 C 0.02291 0.00115 0.02222 0.00555 0.02291 0.00833 C 0.02361 0.00463 0.02274 -0.00047 0.025 -0.00278 C 0.0309 -0.0088 0.03298 0.00694 0.03333 0.00833 C 0.03402 0.00555 0.03611 0.00277 0.03541 0 C 0.03229 -0.01273 0.02708 -0.00764 0.02083 -0.00556 C 0.01996 -0.00186 0.01562 0.01597 0.01458 0.01666 C 0.01232 0.01805 0.0118 0.01111 0.01041 0.00833 C 0.00833 0.01018 0.00659 0.01458 0.00416 0.01389 C 0.00208 0.01319 0.00104 0.0081 0.00208 0.00555 C 0.00312 0.00301 0.00625 0.0037 0.00833 0.00277 C 0.00972 0.00555 0.01041 0.01319 0.0125 0.01111 C 0.01597 0.00764 0.01666 -0.00556 0.01666 -0.00556 C 0.02621 -0.00139 0.02291 0.00023 0.02708 0.01111 " pathEditMode="relative" ptsTypes="ffffffffffffffffffffffffffffffffffffffA">
                                      <p:cBhvr>
                                        <p:cTn id="1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07407E-6 C 0.00954 -0.01551 0.01822 -0.01527 0.03177 -0.02476 C 0.03593 -0.02384 0.04097 -0.025 0.04357 -0.02176 C 0.04739 -0.01689 0.04739 -0.00926 0.0493 -0.00324 C 0.05052 0.00093 0.04357 -0.00926 0.04062 -0.0125 C 0.03767 -0.01157 0.03402 -0.0118 0.03177 -0.00926 C 0.02882 -0.00601 0.02413 -0.00115 0.02621 0.00301 C 0.0276 0.00649 0.03177 -0.00115 0.03489 -0.00324 C 0.03767 -0.00208 0.04583 -0.00231 0.04357 -4.07407E-6 C 0.03906 0.0044 0.02621 0.00625 0.02621 0.00649 C 0.02517 0.00926 0.02309 0.01875 0.02309 0.01551 C 0.02309 0.01135 0.02309 0.00625 0.02621 0.00301 C 0.02899 -4.07407E-6 0.03385 0.00093 0.03767 -4.07407E-6 C 0.06076 0.01621 0.03177 -0.00115 0.02899 -0.00324 C 0.02795 -4.07407E-6 0.02621 0.00949 0.02621 0.00625 C 0.02621 0.00093 0.02482 -0.00648 0.02899 -0.00926 C 0.03298 -0.01226 0.03871 -0.0074 0.04357 -0.00625 C 0.04062 -0.00532 0.03784 -0.00324 0.03489 -0.00324 C 0.03159 -0.00324 0.02864 -0.0081 0.02621 -0.00625 C 0.02048 -0.00185 0.01441 0.01227 0.01441 0.0125 C 0.01441 0.01227 0.00451 -0.01064 0.02031 0.00625 C 0.02239 0.00857 0.021 0.0132 0.02309 0.01551 C 0.02534 0.01783 0.02899 0.0176 0.03177 0.01852 C 0.03177 0.01875 0.02621 0.01459 0.02309 0.01227 C 0.02118 0.00926 0.01579 0.00649 0.01736 0.00301 C 0.01909 -0.00069 0.02534 -0.00162 0.02899 -4.07407E-6 C 0.03177 0.00116 0.03107 0.00625 0.03177 0.00926 C 0.03281 0.00533 0.03159 -0.00046 0.03489 -0.00324 C 0.04305 -0.00972 0.046 0.00764 0.04652 0.00926 C 0.04739 0.00625 0.05034 0.00301 0.0493 -4.07407E-6 C 0.04496 -0.01435 0.03767 -0.00856 0.02899 -0.00625 C 0.02777 -0.00208 0.0217 0.01783 0.02031 0.01852 C 0.01701 0.02037 0.01632 0.01227 0.01441 0.00926 C 0.01145 0.01135 0.00902 0.01621 0.00555 0.01551 C 0.00277 0.01482 0.00138 0.00903 0.00277 0.00625 C 0.00416 0.00324 0.00868 0.00394 0.01145 0.00301 C 0.01336 0.00625 0.01441 0.01482 0.01736 0.01227 C 0.02222 0.00857 0.02309 -0.00625 0.02309 -0.00601 C 0.03645 -0.00162 0.03177 0.00024 0.03767 0.01227 " pathEditMode="relative" rAng="0" ptsTypes="ffffffffffffffffffffffffffffffffffffffA">
                                      <p:cBhvr>
                                        <p:cTn id="1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-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C 0.0099 -0.01528 0.0191 -0.01505 0.03299 -0.02431 C 0.03716 -0.02338 0.04237 -0.02454 0.04532 -0.02153 C 0.04931 -0.01644 0.04931 -0.00903 0.05122 -0.00324 C 0.0526 0.00092 0.04532 -0.00903 0.04219 -0.01227 C 0.03907 -0.01134 0.03525 -0.01158 0.03299 -0.00903 C 0.02987 -0.00579 0.02518 -0.00093 0.02691 0.00301 C 0.02865 0.00648 0.03299 -0.00093 0.03612 -0.00324 C 0.03907 -0.00185 0.04757 -0.00208 0.04532 1.11111E-6 C 0.04063 0.0044 0.02691 0.00625 0.02691 0.00648 C 0.02587 0.00926 0.02414 0.01852 0.02414 0.01528 C 0.02414 0.01111 0.02414 0.00625 0.02691 0.00301 C 0.03004 1.11111E-6 0.03507 0.00092 0.03907 1.11111E-6 C 0.06303 0.01597 0.03299 -0.00093 0.03004 -0.00324 C 0.029 1.11111E-6 0.02691 0.00949 0.02691 0.00625 C 0.02691 0.00092 0.0257 -0.00648 0.03004 -0.00903 C 0.03421 -0.01204 0.04011 -0.00718 0.04532 -0.00602 C 0.04219 -0.00509 0.03941 -0.00324 0.03612 -0.00324 C 0.03282 -0.00324 0.02952 -0.00787 0.02691 -0.00602 C 0.02119 -0.00162 0.01494 0.01204 0.01494 0.01273 C 0.01494 0.01204 0.00487 -0.01042 0.02101 0.00625 C 0.02327 0.00833 0.02171 0.01319 0.02414 0.01528 C 0.02639 0.01759 0.03004 0.01736 0.03299 0.01829 C 0.03299 0.01852 0.02691 0.01435 0.02414 0.01204 C 0.02205 0.00926 0.01632 0.00648 0.01806 0.00301 C 0.01962 -0.0007 0.02639 -0.00139 0.03004 1.11111E-6 C 0.03299 0.00116 0.03212 0.00625 0.03299 0.00926 C 0.03403 0.00532 0.03282 -0.00046 0.03612 -0.00324 C 0.04462 -0.00949 0.04775 0.00764 0.04827 0.00926 C 0.04931 0.00625 0.05209 0.00301 0.05122 1.11111E-6 C 0.04671 -0.01412 0.03907 -0.00833 0.03004 -0.00602 C 0.02882 -0.00185 0.0224 0.01759 0.02101 0.01829 C 0.01789 0.02014 0.01702 0.01204 0.01494 0.00926 C 0.01198 0.01111 0.00955 0.01597 0.00573 0.01528 C 0.00278 0.01458 0.00139 0.00903 0.00278 0.00625 C 0.00435 0.00324 0.00886 0.00393 0.01198 0.00301 C 0.01389 0.00625 0.01494 0.01458 0.01806 0.01204 C 0.0231 0.00833 0.02414 -0.00602 0.02414 -0.00579 C 0.03785 -0.00139 0.03299 0.00023 0.03907 0.01204 " pathEditMode="relative" rAng="0" ptsTypes="ffffffffffffffffffffffffffffffffffffffA">
                                      <p:cBhvr>
                                        <p:cTn id="19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6.66667E-6 C -0.0026 -0.03103 -0.00277 -0.06042 -0.00625 0.00833 C -0.00694 0.00462 -0.00746 0.00092 -0.00833 -0.00278 C -0.00885 -0.00556 -0.01145 -0.00857 -0.01041 -0.01112 C -0.00937 -0.01366 -0.00625 -0.01297 -0.00416 -0.0139 C 0.00087 0.00601 -0.00416 -0.0132 -0.00416 -0.01667 C -0.00416 -0.01968 -0.00277 -0.02223 -0.00208 -0.02501 C 0.00035 -0.02038 0.01129 -0.00232 -4.16667E-6 0.00277 C -0.00416 0.00462 -0.00277 -0.00834 -0.00416 -0.0139 C -0.00503 -0.01714 -0.00694 -0.01945 -0.00833 -0.02223 C -0.00902 -0.01853 -0.01041 -0.01482 -0.01041 -0.01112 C -0.01041 -0.00811 -0.01024 -0.01806 -0.00833 -0.01945 C -0.00642 -0.02084 -0.00416 -0.0176 -0.00208 -0.01667 C -0.00468 -0.00302 -0.00625 -0.00834 -4.16667E-6 -6.66667E-6 Z " pathEditMode="relative" ptsTypes="ffffffffffffff">
                                      <p:cBhvr>
                                        <p:cTn id="2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23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25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2825</TotalTime>
  <Words>479</Words>
  <Application>Microsoft Office PowerPoint</Application>
  <PresentationFormat>On-screen Show (4:3)</PresentationFormat>
  <Paragraphs>115</Paragraphs>
  <Slides>29</Slides>
  <Notes>0</Notes>
  <HiddenSlides>0</HiddenSlides>
  <MMClips>44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Angry Olympics Part Thirteen –  Bouts of Shouting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Survival Phrases</dc:title>
  <dc:creator>David Wilson</dc:creator>
  <cp:lastModifiedBy>David Wilson</cp:lastModifiedBy>
  <cp:revision>320</cp:revision>
  <dcterms:created xsi:type="dcterms:W3CDTF">2009-05-22T12:43:55Z</dcterms:created>
  <dcterms:modified xsi:type="dcterms:W3CDTF">2010-07-14T14:27:53Z</dcterms:modified>
</cp:coreProperties>
</file>