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4" r:id="rId2"/>
    <p:sldId id="294" r:id="rId3"/>
    <p:sldId id="295" r:id="rId4"/>
    <p:sldId id="306" r:id="rId5"/>
    <p:sldId id="299" r:id="rId6"/>
    <p:sldId id="300" r:id="rId7"/>
    <p:sldId id="307" r:id="rId8"/>
    <p:sldId id="301" r:id="rId9"/>
    <p:sldId id="308" r:id="rId10"/>
    <p:sldId id="298" r:id="rId11"/>
    <p:sldId id="309" r:id="rId12"/>
    <p:sldId id="304" r:id="rId13"/>
    <p:sldId id="310" r:id="rId14"/>
    <p:sldId id="305" r:id="rId15"/>
    <p:sldId id="311" r:id="rId16"/>
    <p:sldId id="302" r:id="rId17"/>
    <p:sldId id="313" r:id="rId18"/>
    <p:sldId id="290" r:id="rId19"/>
    <p:sldId id="31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28" autoAdjust="0"/>
    <p:restoredTop sz="94660"/>
  </p:normalViewPr>
  <p:slideViewPr>
    <p:cSldViewPr>
      <p:cViewPr>
        <p:scale>
          <a:sx n="50" d="100"/>
          <a:sy n="50" d="100"/>
        </p:scale>
        <p:origin x="-156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32EBE7-B812-4D9C-9297-263331F30E72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F990D1-1A6B-43BA-89B7-9AC286AFE1F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E91E51-2678-4CCD-A3C0-F88A4F85FDD0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26653-FCD6-4366-864D-F04B2197E976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D69F0-FFE4-48C8-B9D3-FC34286892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FD73BC-02A0-4889-8E92-0DD5DA54DEA7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54A54-A7F8-4B19-A026-4808ADDB91F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EF701-A967-4B0F-A667-490203D0E1CF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4E5D2-A04C-4597-B23E-1AC1B5ABCB4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BDEFC-E1F8-4244-9E4F-502AC2F1E8AE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27DC4-3BE6-4732-B2DD-C802C3D5AD4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0779C-4114-4842-956E-8BD62DE1C057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ACFB6-91D0-4CC0-B222-7D61AE1B91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91AC3-4513-49FF-BA91-B2DF659814B9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9BA89-B40B-42DA-A600-5F4DA0672AF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DE8DE-8B43-44DF-A7BF-7AE51FECE5E5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028DA-9A60-4AFE-A71E-BA6CA5B7CC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F5F0C-0082-4732-9CEF-C16A8F2539E9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85BA1-7FD0-4A05-AF0F-80FA4945BCA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A088D-210B-4E5D-8A06-CE660C15539E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5F289-F7B2-4E37-8B75-E4F174F23B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E6784-3778-40DE-BCA0-05C10470F1F3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F2AD6C-9541-4968-A6E7-44F8E4B18D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E81D4-0647-43A5-9049-B86AEF1345AA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5816D6-6CD3-4AE4-9A40-7EE8FDD9E0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BDDBE53-0391-44C2-8492-4332EB5D4A3A}" type="datetimeFigureOut">
              <a:rPr lang="en-US"/>
              <a:pPr>
                <a:defRPr/>
              </a:pPr>
              <a:t>7/8/2010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9B8C144-228F-4392-9654-744FD99FF7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8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30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3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image" Target="../media/image3.png"/><Relationship Id="rId10" Type="http://schemas.openxmlformats.org/officeDocument/2006/relationships/image" Target="../media/image31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13" Type="http://schemas.openxmlformats.org/officeDocument/2006/relationships/image" Target="../media/image10.png"/><Relationship Id="rId18" Type="http://schemas.openxmlformats.org/officeDocument/2006/relationships/image" Target="../media/image3.png"/><Relationship Id="rId3" Type="http://schemas.openxmlformats.org/officeDocument/2006/relationships/audio" Target="../media/audio19.wav"/><Relationship Id="rId7" Type="http://schemas.openxmlformats.org/officeDocument/2006/relationships/image" Target="../media/image31.png"/><Relationship Id="rId12" Type="http://schemas.openxmlformats.org/officeDocument/2006/relationships/image" Target="../media/image2.png"/><Relationship Id="rId17" Type="http://schemas.openxmlformats.org/officeDocument/2006/relationships/image" Target="../media/image35.png"/><Relationship Id="rId2" Type="http://schemas.openxmlformats.org/officeDocument/2006/relationships/audio" Target="../media/audio18.wav"/><Relationship Id="rId16" Type="http://schemas.openxmlformats.org/officeDocument/2006/relationships/image" Target="../media/image34.png"/><Relationship Id="rId20" Type="http://schemas.openxmlformats.org/officeDocument/2006/relationships/image" Target="../media/image37.png"/><Relationship Id="rId1" Type="http://schemas.openxmlformats.org/officeDocument/2006/relationships/audio" Target="../media/audio17.wav"/><Relationship Id="rId6" Type="http://schemas.openxmlformats.org/officeDocument/2006/relationships/image" Target="../media/image9.png"/><Relationship Id="rId11" Type="http://schemas.openxmlformats.org/officeDocument/2006/relationships/image" Target="../media/image8.png"/><Relationship Id="rId5" Type="http://schemas.openxmlformats.org/officeDocument/2006/relationships/image" Target="../media/image32.png"/><Relationship Id="rId15" Type="http://schemas.openxmlformats.org/officeDocument/2006/relationships/image" Target="../media/image33.png"/><Relationship Id="rId10" Type="http://schemas.openxmlformats.org/officeDocument/2006/relationships/image" Target="../media/image7.png"/><Relationship Id="rId19" Type="http://schemas.openxmlformats.org/officeDocument/2006/relationships/image" Target="../media/image3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6" Type="http://schemas.openxmlformats.org/officeDocument/2006/relationships/image" Target="../media/image37.png"/><Relationship Id="rId5" Type="http://schemas.openxmlformats.org/officeDocument/2006/relationships/image" Target="../media/image2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18" Type="http://schemas.openxmlformats.org/officeDocument/2006/relationships/image" Target="../media/image5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17" Type="http://schemas.openxmlformats.org/officeDocument/2006/relationships/image" Target="../media/image49.png"/><Relationship Id="rId2" Type="http://schemas.openxmlformats.org/officeDocument/2006/relationships/audio" Target="../media/audio22.wav"/><Relationship Id="rId16" Type="http://schemas.openxmlformats.org/officeDocument/2006/relationships/image" Target="../media/image48.png"/><Relationship Id="rId20" Type="http://schemas.openxmlformats.org/officeDocument/2006/relationships/image" Target="../media/image52.png"/><Relationship Id="rId1" Type="http://schemas.openxmlformats.org/officeDocument/2006/relationships/audio" Target="../media/audio21.wav"/><Relationship Id="rId6" Type="http://schemas.openxmlformats.org/officeDocument/2006/relationships/image" Target="../media/image2.png"/><Relationship Id="rId11" Type="http://schemas.openxmlformats.org/officeDocument/2006/relationships/image" Target="../media/image43.png"/><Relationship Id="rId5" Type="http://schemas.openxmlformats.org/officeDocument/2006/relationships/image" Target="../media/image16.png"/><Relationship Id="rId15" Type="http://schemas.openxmlformats.org/officeDocument/2006/relationships/image" Target="../media/image47.png"/><Relationship Id="rId10" Type="http://schemas.openxmlformats.org/officeDocument/2006/relationships/image" Target="../media/image42.png"/><Relationship Id="rId19" Type="http://schemas.openxmlformats.org/officeDocument/2006/relationships/image" Target="../media/image51.png"/><Relationship Id="rId4" Type="http://schemas.openxmlformats.org/officeDocument/2006/relationships/image" Target="../media/image38.png"/><Relationship Id="rId9" Type="http://schemas.openxmlformats.org/officeDocument/2006/relationships/image" Target="../media/image41.png"/><Relationship Id="rId1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12" Type="http://schemas.openxmlformats.org/officeDocument/2006/relationships/image" Target="../media/image2.png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png"/><Relationship Id="rId1" Type="http://schemas.openxmlformats.org/officeDocument/2006/relationships/audio" Target="../media/audio3.wav"/><Relationship Id="rId6" Type="http://schemas.openxmlformats.org/officeDocument/2006/relationships/image" Target="../media/image1.png"/><Relationship Id="rId11" Type="http://schemas.openxmlformats.org/officeDocument/2006/relationships/image" Target="../media/image9.png"/><Relationship Id="rId5" Type="http://schemas.openxmlformats.org/officeDocument/2006/relationships/image" Target="../media/image14.png"/><Relationship Id="rId15" Type="http://schemas.openxmlformats.org/officeDocument/2006/relationships/image" Target="../media/image15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3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1.png"/><Relationship Id="rId3" Type="http://schemas.openxmlformats.org/officeDocument/2006/relationships/image" Target="../media/image13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7.png"/><Relationship Id="rId11" Type="http://schemas.openxmlformats.org/officeDocument/2006/relationships/image" Target="../media/image5.png"/><Relationship Id="rId5" Type="http://schemas.openxmlformats.org/officeDocument/2006/relationships/image" Target="../media/image6.png"/><Relationship Id="rId15" Type="http://schemas.openxmlformats.org/officeDocument/2006/relationships/image" Target="../media/image3.png"/><Relationship Id="rId10" Type="http://schemas.openxmlformats.org/officeDocument/2006/relationships/image" Target="../media/image15.png"/><Relationship Id="rId4" Type="http://schemas.openxmlformats.org/officeDocument/2006/relationships/image" Target="../media/image1.png"/><Relationship Id="rId9" Type="http://schemas.openxmlformats.org/officeDocument/2006/relationships/image" Target="../media/image2.png"/><Relationship Id="rId1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7.png"/><Relationship Id="rId10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9.pn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00858" y="2772782"/>
            <a:ext cx="3000364" cy="408524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52" y="1428736"/>
            <a:ext cx="7772400" cy="1957400"/>
          </a:xfrm>
        </p:spPr>
        <p:txBody>
          <a:bodyPr>
            <a:noAutofit/>
          </a:bodyPr>
          <a:lstStyle/>
          <a:p>
            <a:r>
              <a:rPr lang="en-GB" b="1" dirty="0" smtClean="0"/>
              <a:t>Angry Olympics Part Four </a:t>
            </a:r>
            <a:br>
              <a:rPr lang="en-GB" b="1" dirty="0" smtClean="0"/>
            </a:br>
            <a:r>
              <a:rPr lang="en-GB" b="1" dirty="0" smtClean="0"/>
              <a:t>– </a:t>
            </a:r>
            <a:br>
              <a:rPr lang="en-GB" b="1" dirty="0" smtClean="0"/>
            </a:br>
            <a:r>
              <a:rPr lang="en-GB" b="1" dirty="0" smtClean="0"/>
              <a:t>Target </a:t>
            </a:r>
            <a:r>
              <a:rPr lang="en-GB" b="1" dirty="0" smtClean="0"/>
              <a:t>(Language</a:t>
            </a:r>
            <a:r>
              <a:rPr lang="en-GB" b="1" dirty="0" smtClean="0"/>
              <a:t>) </a:t>
            </a:r>
            <a:r>
              <a:rPr lang="en-GB" b="1" dirty="0" smtClean="0"/>
              <a:t>Practise</a:t>
            </a:r>
            <a:endParaRPr lang="en-GB" b="1" dirty="0"/>
          </a:p>
        </p:txBody>
      </p:sp>
      <p:pic>
        <p:nvPicPr>
          <p:cNvPr id="6" name="Picture 5" descr="ar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09537" y="3454560"/>
            <a:ext cx="2348643" cy="1046034"/>
          </a:xfrm>
          <a:prstGeom prst="rect">
            <a:avLst/>
          </a:prstGeom>
        </p:spPr>
      </p:pic>
      <p:pic>
        <p:nvPicPr>
          <p:cNvPr id="7" name="Picture 6" descr="ar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3851" y="3883188"/>
            <a:ext cx="2348643" cy="104603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533920"/>
            <a:ext cx="6400800" cy="1752600"/>
          </a:xfrm>
        </p:spPr>
        <p:txBody>
          <a:bodyPr/>
          <a:lstStyle/>
          <a:p>
            <a:r>
              <a:rPr lang="en-GB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With the Angry Family</a:t>
            </a:r>
          </a:p>
          <a:p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" name="olympic start.wav">
            <a:hlinkClick r:id="" action="ppaction://media"/>
          </p:cNvPr>
          <p:cNvPicPr>
            <a:picLocks noRot="1" noChangeAspect="1"/>
          </p:cNvPicPr>
          <p:nvPr>
            <a:wavAudioFile r:embed="rId1" name="olympic start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0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6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7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8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61722">
            <a:off x="947738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61722">
            <a:off x="1019175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32" name="Rounded Rectangular Callout 31"/>
          <p:cNvSpPr/>
          <p:nvPr/>
        </p:nvSpPr>
        <p:spPr>
          <a:xfrm>
            <a:off x="2714624" y="3429015"/>
            <a:ext cx="4357705" cy="1785935"/>
          </a:xfrm>
          <a:prstGeom prst="wedgeRoundRectCallout">
            <a:avLst>
              <a:gd name="adj1" fmla="val -29092"/>
              <a:gd name="adj2" fmla="val -8160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Non ! En haut, en haut, en haut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Up, up, up!</a:t>
            </a:r>
          </a:p>
        </p:txBody>
      </p:sp>
      <p:pic>
        <p:nvPicPr>
          <p:cNvPr id="22" name="slide10 (2).wav">
            <a:hlinkClick r:id="" action="ppaction://media"/>
          </p:cNvPr>
          <p:cNvPicPr>
            <a:picLocks noRot="1" noChangeAspect="1"/>
          </p:cNvPicPr>
          <p:nvPr>
            <a:wavAudioFile r:embed="rId1" name="slide10 (2).wav"/>
          </p:nvPr>
        </p:nvPicPr>
        <p:blipFill>
          <a:blip r:embed="rId15" cstate="print"/>
          <a:stretch>
            <a:fillRect/>
          </a:stretch>
        </p:blipFill>
        <p:spPr>
          <a:xfrm>
            <a:off x="778671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6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8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0" dur="28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56 -0.02199 0.00035 0.00116 -0.00208 0 C -0.00486 -0.00115 -0.00347 -0.0074 -0.00417 -0.01111 C -0.00469 -0.00902 -0.01024 0.00556 -0.00208 0.00556 C 0.00035 0.00556 0.00069 0 0.00208 -0.00277 C 0.00278 0.00186 0.00122 0.00857 0.00417 0.01111 C 0.00625 0.01297 0.00729 0.00579 0.00833 0.00278 C 0.01701 -0.02014 0.0026 0.00996 0.01458 -0.01389 C 0.01528 -0.01111 0.01892 -0.00555 0.01667 -0.00555 C 0.01337 -0.00555 0.00625 -0.02916 0.00625 -0.00277 C 0.00625 0.00047 0.01215 -0.00879 0.01042 -0.01111 C 0.00833 -0.01389 0.00486 -0.00926 0.00208 -0.00833 L -0.00208 0 C -0.00139 0.00278 -0.00226 0.00834 0 0.00834 C 0.00243 0.00834 0.00451 0.00324 0.00417 0 C 0.0033 -0.0074 -0.00434 -0.00926 -0.00833 -0.01111 C -0.00764 -0.0074 -0.00885 -0.00162 -0.00625 0 C -0.00434 0.00139 -0.00642 -0.00833 -0.00417 -0.00833 C -0.00191 -0.00833 -0.00278 -0.00277 -0.00208 0 C 0 -0.00185 0.0026 -0.00301 0.00417 -0.00555 C 0.00833 -0.0125 0.00434 -0.02639 0.00833 0 C 0.01042 -0.00277 0.02691 -0.02592 0.01042 -0.01111 C 0.00903 -0.00833 0.00868 -0.00277 0.00625 -0.00277 C 0.00382 -0.00277 0.00451 -0.01111 0.00208 -0.01111 C -0.00087 -0.01111 -0.00417 -0.00671 -0.00417 -0.00277 C -0.00417 0.00023 0.00017 -0.00416 0.00208 -0.00555 C 0.00642 -0.00879 0.01458 -0.01666 0.01458 -0.01666 C 0.01059 -0.00046 0.00503 -0.00301 -0.00417 -0.01111 C -0.00347 -0.01481 -0.00469 -0.0206 -0.00208 -0.02222 C -0.00017 -0.02361 -0.00139 -0.0162 0 -0.01389 C 0.00365 -0.00787 0.00955 -0.00717 0.01458 -0.00555 C 0.01667 -0.00648 0.01892 -0.00972 0.02083 -0.00833 C 0.02552 -0.00532 0.02014 0.01436 0.025 -0.01111 C 0.01406 -0.01597 0.00382 -0.02453 -0.00625 -0.01111 C -0.00781 -0.00902 -0.00174 -0.01203 0 -0.01389 C 0.00122 -0.01504 0.00139 -0.01759 0.00208 -0.01944 " pathEditMode="relative" ptsTypes="fffffffffffFfffffffffffffffffffffffA">
                                      <p:cBhvr>
                                        <p:cTn id="12" dur="29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556 -0.02199 0.00035 0.00116 -0.00208 0 C -0.00486 -0.00115 -0.00347 -0.0074 -0.00417 -0.01111 C -0.00469 -0.00902 -0.01024 0.00556 -0.00208 0.00556 C 0.00035 0.00556 0.00069 0 0.00208 -0.00277 C 0.00278 0.00186 0.00122 0.00857 0.00417 0.01111 C 0.00625 0.01297 0.00729 0.00579 0.00833 0.00278 C 0.01701 -0.02014 0.0026 0.00996 0.01458 -0.01389 C 0.01528 -0.01111 0.01892 -0.00555 0.01667 -0.00555 C 0.01337 -0.00555 0.00625 -0.02916 0.00625 -0.00277 C 0.00625 0.00047 0.01215 -0.00879 0.01042 -0.01111 C 0.00833 -0.01389 0.00486 -0.00926 0.00208 -0.00833 L -0.00208 0 C -0.00139 0.00278 -0.00226 0.00834 0 0.00834 C 0.00243 0.00834 0.00451 0.00324 0.00417 0 C 0.0033 -0.0074 -0.00434 -0.00926 -0.00833 -0.01111 C -0.00764 -0.0074 -0.00885 -0.00162 -0.00625 0 C -0.00434 0.00139 -0.00642 -0.00833 -0.00417 -0.00833 C -0.00191 -0.00833 -0.00278 -0.00277 -0.00208 0 C 0 -0.00185 0.0026 -0.00301 0.00417 -0.00555 C 0.00833 -0.0125 0.00434 -0.02639 0.00833 0 C 0.01042 -0.00277 0.02691 -0.02592 0.01042 -0.01111 C 0.00903 -0.00833 0.00868 -0.00277 0.00625 -0.00277 C 0.00382 -0.00277 0.00451 -0.01111 0.00208 -0.01111 C -0.00087 -0.01111 -0.00417 -0.00671 -0.00417 -0.00277 C -0.00417 0.00023 0.00017 -0.00416 0.00208 -0.00555 C 0.00642 -0.00879 0.01458 -0.01666 0.01458 -0.01666 C 0.01059 -0.00046 0.00503 -0.00301 -0.00417 -0.01111 C -0.00347 -0.01481 -0.00469 -0.0206 -0.00208 -0.02222 C -0.00017 -0.02361 -0.00139 -0.0162 0 -0.01389 C 0.00365 -0.00787 0.00955 -0.00717 0.01458 -0.00555 C 0.01667 -0.00648 0.01892 -0.00972 0.02083 -0.00833 C 0.02552 -0.00532 0.02014 0.01436 0.025 -0.01111 C 0.01406 -0.01597 0.00382 -0.02453 -0.00625 -0.01111 C -0.00781 -0.00902 -0.00174 -0.01203 0 -0.01389 C 0.00122 -0.01504 0.00139 -0.01759 0.00208 -0.01944 " pathEditMode="relative" ptsTypes="fffffffffffFfffffffffffffffffffffffA">
                                      <p:cBhvr>
                                        <p:cTn id="14" dur="2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-4.16667E-6 1.11111E-6 C -0.00139 -0.0037 -0.00295 -0.00741 -0.00417 -0.01111 C -0.00503 -0.01389 -0.00417 -0.02014 -0.00625 -0.01944 C -0.00955 -0.01829 -0.01042 -0.01204 -0.0125 -0.00833 C -0.03681 -0.03009 -0.0191 -0.02176 -0.02708 -0.01111 C -0.02865 -0.00903 -0.03125 -0.00926 -0.03333 -0.00833 C -0.04444 -0.03055 -0.03056 -0.00833 -0.04167 -0.00833 C -0.04462 -0.00833 -0.04583 -0.01389 -0.04792 -0.01667 C -0.05486 -0.00741 -0.05608 -0.00046 -0.06042 0.01111 C -0.06181 0.00833 -0.06354 0.00579 -0.06458 0.00278 C -0.06562 0.00023 -0.06458 -0.00486 -0.06667 -0.00555 C -0.0691 -0.00625 -0.07083 -0.00185 -0.07292 1.11111E-6 C -0.075 -0.00185 -0.07674 -0.00625 -0.07917 -0.00555 C -0.08681 -0.00347 -0.08229 0.00718 -0.08125 0.01111 C -0.07674 0.00208 -0.07344 -0.00648 -0.07083 -0.01667 C -0.07014 -0.01389 -0.07066 -0.00972 -0.06875 -0.00833 C -0.06372 -0.00509 -0.05955 -0.0169 -0.05833 -0.01944 C -0.05764 -0.01667 -0.05503 -0.00347 -0.05208 -0.00278 C -0.04965 -0.00208 -0.04792 -0.00648 -0.04583 -0.00833 C -0.04375 -0.00741 -0.04149 -0.00417 -0.03958 -0.00555 C -0.03542 -0.00833 -0.03854 -0.02268 -0.03958 -0.03055 C -0.04983 -0.00324 -0.03854 -0.02731 -0.04583 -0.03055 C -0.04931 -0.03217 -0.05278 -0.02685 -0.05625 -0.025 C -0.06806 -0.00139 -0.05243 -0.03542 -0.05208 -0.03611 C -0.05104 -0.04051 -0.04583 -0.05278 -0.05625 -0.05278 C -0.05868 -0.05278 -0.05903 -0.04722 -0.06042 -0.04444 C -0.06562 -0.06528 -0.05851 -0.04444 -0.06667 -0.04444 C -0.06962 -0.04444 -0.07083 -0.05 -0.07292 -0.05278 C -0.06823 -0.07176 -0.07344 -0.05602 -0.06875 -0.05278 C -0.06632 -0.05116 -0.05729 -0.06018 -0.05625 -0.06111 C -0.05486 -0.06389 -0.0533 -0.06643 -0.05208 -0.06944 C -0.05052 -0.07315 -0.05087 -0.08194 -0.04792 -0.08055 C -0.04462 -0.07917 -0.04653 -0.0713 -0.04583 -0.06667 C -0.0408 -0.08657 -0.0441 -0.07847 -0.0375 -0.09167 C -0.04392 -0.10463 -0.04566 -0.09815 -0.05208 -0.11111 C -0.04861 -0.125 -0.05208 -0.11852 -0.0375 -0.125 C -0.03542 -0.12592 -0.03125 -0.12778 -0.03125 -0.12778 C -0.02847 -0.12523 -0.01858 -0.1125 -0.02083 -0.13333 C -0.02118 -0.13727 -0.025 -0.13889 -0.02708 -0.14167 C -0.0375 -0.12083 -0.02535 -0.14097 -0.03333 -0.14444 C -0.03576 -0.1456 -0.03611 -0.13889 -0.0375 -0.13611 C -0.03958 -0.13704 -0.04219 -0.14097 -0.04375 -0.13889 C -0.04531 -0.1368 -0.04392 -0.13055 -0.04167 -0.13055 C -0.03924 -0.13055 -0.03889 -0.13611 -0.0375 -0.13889 C -0.03611 -0.13611 -0.03333 -0.13055 -0.03333 -0.13055 C -0.04792 -0.13704 -0.04444 -0.14167 -0.04792 -0.12778 C -0.04931 -0.13055 -0.05104 -0.13912 -0.05208 -0.13611 C -0.05365 -0.13194 -0.05347 -0.1213 -0.05 -0.12222 C -0.04514 -0.12361 -0.04167 -0.13889 -0.04167 -0.13889 C -0.04028 -0.13518 -0.0401 -0.13009 -0.0375 -0.12778 C -0.03628 -0.12662 -0.03628 -0.13148 -0.03542 -0.13333 C -0.0342 -0.13611 -0.03125 -0.14167 -0.03125 -0.14167 C -0.03056 -0.13889 -0.03142 -0.13333 -0.02917 -0.13333 C -0.02691 -0.13333 -0.02934 -0.14167 -0.02708 -0.14167 C -0.02465 -0.14167 -0.02431 -0.13611 -0.02292 -0.13333 C -0.02066 -0.14259 -0.02083 -0.14467 -0.02083 -0.13889 " pathEditMode="relative" ptsTypes="fffffffffffffffffffffffffffffffffffffffffffffffffffffffA">
                                      <p:cBhvr>
                                        <p:cTn id="16" dur="31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Motion origin="layout" path="M -8.33333E-7 -1.11111E-6 C -0.00139 -0.0037 -0.00295 -0.00741 -0.00417 -0.01111 C -0.00503 -0.01389 -0.00417 -0.02014 -0.00625 -0.01944 C -0.00955 -0.01829 -0.01042 -0.01204 -0.0125 -0.00833 C -0.03681 -0.03009 -0.0191 -0.02176 -0.02708 -0.01111 C -0.02865 -0.00903 -0.03125 -0.00926 -0.03333 -0.00833 C -0.04444 -0.03055 -0.03056 -0.00833 -0.04167 -0.00833 C -0.04462 -0.00833 -0.04583 -0.01389 -0.04792 -0.01667 C -0.05486 -0.00741 -0.05608 -0.00046 -0.06042 0.01111 C -0.06181 0.00833 -0.06354 0.00579 -0.06458 0.00278 C -0.06562 0.00023 -0.06458 -0.00486 -0.06667 -0.00555 C -0.0691 -0.00625 -0.07083 -0.00185 -0.07292 -1.11111E-6 C -0.075 -0.00185 -0.07674 -0.00625 -0.07917 -0.00555 C -0.08681 -0.00347 -0.08229 0.00718 -0.08125 0.01111 C -0.07674 0.00208 -0.07344 -0.00648 -0.07083 -0.01667 C -0.07014 -0.01389 -0.07066 -0.00972 -0.06875 -0.00833 C -0.06372 -0.00509 -0.05955 -0.0169 -0.05833 -0.01944 C -0.05764 -0.01667 -0.05503 -0.00347 -0.05208 -0.00278 C -0.04965 -0.00208 -0.04792 -0.00648 -0.04583 -0.00833 C -0.04375 -0.00741 -0.04149 -0.00417 -0.03958 -0.00555 C -0.03542 -0.00833 -0.03854 -0.02268 -0.03958 -0.03055 C -0.04983 -0.00324 -0.03854 -0.02731 -0.04583 -0.03055 C -0.04931 -0.03217 -0.05278 -0.02685 -0.05625 -0.025 C -0.06806 -0.00139 -0.05243 -0.03542 -0.05208 -0.03611 C -0.05104 -0.04051 -0.04583 -0.05278 -0.05625 -0.05278 C -0.05868 -0.05278 -0.05903 -0.04722 -0.06042 -0.04444 C -0.06562 -0.06528 -0.05851 -0.04444 -0.06667 -0.04444 C -0.06962 -0.04444 -0.07083 -0.05 -0.07292 -0.05278 C -0.06823 -0.07176 -0.07344 -0.05602 -0.06875 -0.05278 C -0.06632 -0.05116 -0.05729 -0.06018 -0.05625 -0.06111 C -0.05486 -0.06389 -0.0533 -0.06643 -0.05208 -0.06944 C -0.05052 -0.07315 -0.05087 -0.08194 -0.04792 -0.08055 C -0.04462 -0.07917 -0.04653 -0.0713 -0.04583 -0.06667 C -0.0408 -0.08657 -0.0441 -0.07847 -0.0375 -0.09167 C -0.04392 -0.10463 -0.04566 -0.09815 -0.05208 -0.11111 C -0.04861 -0.125 -0.05208 -0.11852 -0.0375 -0.125 C -0.03542 -0.12592 -0.03125 -0.12778 -0.03125 -0.12778 C -0.02847 -0.12523 -0.01858 -0.1125 -0.02083 -0.13333 C -0.02118 -0.13727 -0.025 -0.13889 -0.02708 -0.14167 C -0.0375 -0.12083 -0.02535 -0.14097 -0.03333 -0.14444 C -0.03576 -0.1456 -0.03611 -0.13889 -0.0375 -0.13611 C -0.03958 -0.13704 -0.04219 -0.14097 -0.04375 -0.13889 C -0.04531 -0.1368 -0.04392 -0.13055 -0.04167 -0.13055 C -0.03924 -0.13055 -0.03889 -0.13611 -0.0375 -0.13889 C -0.03611 -0.13611 -0.03333 -0.13055 -0.03333 -0.13055 C -0.04792 -0.13704 -0.04444 -0.14167 -0.04792 -0.12778 C -0.04931 -0.13055 -0.05104 -0.13912 -0.05208 -0.13611 C -0.05365 -0.13194 -0.05347 -0.1213 -0.05 -0.12222 C -0.04514 -0.12361 -0.04167 -0.13889 -0.04167 -0.13889 C -0.04028 -0.13518 -0.0401 -0.13009 -0.0375 -0.12778 C -0.03628 -0.12662 -0.03628 -0.13148 -0.03542 -0.13333 C -0.0342 -0.13611 -0.03125 -0.14167 -0.03125 -0.14167 C -0.03056 -0.13889 -0.03142 -0.13333 -0.02917 -0.13333 C -0.02691 -0.13333 -0.02934 -0.14167 -0.02708 -0.14167 C -0.02465 -0.14167 -0.02431 -0.13611 -0.02292 -0.13333 C -0.02066 -0.14259 -0.02083 -0.14467 -0.02083 -0.13889 " pathEditMode="relative" ptsTypes="fffffffffffffffffffffffffffffffffffffffffffffffffffffffA">
                                      <p:cBhvr>
                                        <p:cTn id="18" dur="31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18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19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0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7895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16296"/>
              <a:gd name="adj2" fmla="val 935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1214438" y="500063"/>
            <a:ext cx="4286250" cy="1571625"/>
          </a:xfrm>
          <a:prstGeom prst="wedgeRoundRectCallout">
            <a:avLst>
              <a:gd name="adj1" fmla="val 31613"/>
              <a:gd name="adj2" fmla="val 777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Ouais</a:t>
            </a:r>
            <a:r>
              <a:rPr lang="en-GB" sz="4000" b="1" dirty="0">
                <a:solidFill>
                  <a:schemeClr val="tx1"/>
                </a:solidFill>
              </a:rPr>
              <a:t> ! En haut, en haut, en haut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Up, up, up!</a:t>
            </a:r>
          </a:p>
        </p:txBody>
      </p:sp>
      <p:pic>
        <p:nvPicPr>
          <p:cNvPr id="21" name="slide11 (2).wav">
            <a:hlinkClick r:id="" action="ppaction://media"/>
          </p:cNvPr>
          <p:cNvPicPr>
            <a:picLocks noRot="1" noChangeAspect="1"/>
          </p:cNvPicPr>
          <p:nvPr>
            <a:wavAudioFile r:embed="rId1" name="slide11 (2).wav"/>
          </p:nvPr>
        </p:nvPicPr>
        <p:blipFill>
          <a:blip r:embed="rId12" cstate="print"/>
          <a:stretch>
            <a:fillRect/>
          </a:stretch>
        </p:blipFill>
        <p:spPr>
          <a:xfrm>
            <a:off x="757239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8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5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26641" name="Rounded Rectangular Callout 31"/>
          <p:cNvSpPr>
            <a:spLocks noChangeArrowheads="1"/>
          </p:cNvSpPr>
          <p:nvPr/>
        </p:nvSpPr>
        <p:spPr bwMode="auto">
          <a:xfrm>
            <a:off x="2428860" y="3643315"/>
            <a:ext cx="4786346" cy="1714511"/>
          </a:xfrm>
          <a:prstGeom prst="wedgeRoundRectCallout">
            <a:avLst>
              <a:gd name="adj1" fmla="val -29962"/>
              <a:gd name="adj2" fmla="val -83335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smtClean="0">
                <a:latin typeface="Calibri" pitchFamily="34" charset="0"/>
              </a:rPr>
              <a:t>Non ! </a:t>
            </a:r>
            <a:r>
              <a:rPr lang="en-GB" sz="4000" b="1" dirty="0">
                <a:latin typeface="Calibri" pitchFamily="34" charset="0"/>
              </a:rPr>
              <a:t>En </a:t>
            </a:r>
            <a:r>
              <a:rPr lang="en-GB" sz="4000" b="1" dirty="0" err="1">
                <a:latin typeface="Calibri" pitchFamily="34" charset="0"/>
              </a:rPr>
              <a:t>arrière</a:t>
            </a:r>
            <a:r>
              <a:rPr lang="en-GB" sz="4000" b="1" dirty="0">
                <a:latin typeface="Calibri" pitchFamily="34" charset="0"/>
              </a:rPr>
              <a:t>, en </a:t>
            </a:r>
            <a:r>
              <a:rPr lang="en-GB" sz="4000" b="1" dirty="0" err="1">
                <a:latin typeface="Calibri" pitchFamily="34" charset="0"/>
              </a:rPr>
              <a:t>arrière</a:t>
            </a:r>
            <a:r>
              <a:rPr lang="en-GB" sz="4000" b="1" dirty="0">
                <a:latin typeface="Calibri" pitchFamily="34" charset="0"/>
              </a:rPr>
              <a:t>, en </a:t>
            </a:r>
            <a:r>
              <a:rPr lang="en-GB" sz="4000" b="1" dirty="0" err="1" smtClean="0">
                <a:latin typeface="Calibri" pitchFamily="34" charset="0"/>
              </a:rPr>
              <a:t>arrière</a:t>
            </a:r>
            <a:r>
              <a:rPr lang="en-GB" sz="4000" b="1" dirty="0" smtClean="0">
                <a:latin typeface="Calibri" pitchFamily="34" charset="0"/>
              </a:rPr>
              <a:t> !</a:t>
            </a:r>
            <a:endParaRPr lang="en-GB" sz="4000" b="1" dirty="0">
              <a:latin typeface="Calibri" pitchFamily="34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Backwards, backwards, backwards!</a:t>
            </a:r>
          </a:p>
        </p:txBody>
      </p:sp>
      <p:pic>
        <p:nvPicPr>
          <p:cNvPr id="22" name="slide12 (2).wav">
            <a:hlinkClick r:id="" action="ppaction://media"/>
          </p:cNvPr>
          <p:cNvPicPr>
            <a:picLocks noRot="1" noChangeAspect="1"/>
          </p:cNvPicPr>
          <p:nvPr>
            <a:wavAudioFile r:embed="rId1" name="slide12 (2).wav"/>
          </p:nvPr>
        </p:nvPicPr>
        <p:blipFill>
          <a:blip r:embed="rId15" cstate="print"/>
          <a:stretch>
            <a:fillRect/>
          </a:stretch>
        </p:blipFill>
        <p:spPr>
          <a:xfrm>
            <a:off x="800102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3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17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6" dur="31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8" dur="31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20" dur="6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22" dur="66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629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6 C -0.0007 -0.0074 0.00104 -0.01597 -0.00209 -0.02222 C -0.00348 -0.02499 -0.00695 -0.01944 -0.00834 -0.01666 C -0.01059 -0.0118 -0.0125 7.40741E-6 -0.0125 7.40741E-6 C -0.01806 -0.02222 -0.01111 7.40741E-6 -0.01667 7.40741E-6 C -0.01893 7.40741E-6 -0.01771 -0.00578 -0.01875 -0.00833 C -0.01979 -0.01134 -0.02153 -0.01388 -0.02292 -0.01666 C -0.02361 -0.01018 -0.02153 -0.00185 -0.025 0.00278 C -0.02726 0.00579 -0.02622 -0.00694 -0.02917 -0.00833 C -0.03125 -0.00925 -0.03056 -0.00277 -0.03125 7.40741E-6 C -0.04219 -0.00972 -0.03351 -0.00601 -0.04167 0.00278 C -0.04341 0.00464 -0.04584 0.00464 -0.04792 0.00556 C -0.05851 0.02663 -0.0467 0.00811 -0.05417 0.00556 C -0.0566 0.00487 -0.05834 0.00927 -0.06042 0.01112 C -0.06111 0.00741 -0.0599 0.00163 -0.0625 7.40741E-6 C -0.06441 -0.00138 -0.06233 0.00834 -0.06459 0.00834 C -0.06702 0.00834 -0.06736 0.00278 -0.06875 7.40741E-6 C -0.07448 0.02292 -0.06997 0.01991 -0.07917 0.00556 C -0.08108 0.00255 -0.08334 7.40741E-6 -0.08542 -0.00277 C -0.09011 0.01667 -0.08802 0.01945 -0.09167 0.00556 C -0.09236 0.00834 -0.0915 0.0139 -0.09375 0.0139 C -0.09601 0.0139 -0.09566 0.00371 -0.09792 0.00556 C -0.10087 0.00811 -0.09931 0.01482 -0.1 0.01945 C -0.10139 0.01667 -0.10226 0.0132 -0.104 0.01112 C -0.11355 0.00093 -0.11268 0.02038 -0.11459 0.02778 C -0.11598 0.02501 -0.11632 0.01945 -0.11875 0.01945 C -0.12691 0.01945 -0.1198 0.04028 -0.125 0.01945 C -0.13542 0.04028 -0.12136 0.01783 -0.1375 0.02501 C -0.13993 0.02616 -0.13976 0.03126 -0.1415 0.03334 C -0.14341 0.03519 -0.14584 0.03519 -0.14775 0.03612 C -0.14844 0.03334 -0.14775 0.02778 -0.15 0.02778 C -0.15226 0.02778 -0.15191 0.03797 -0.15417 0.03612 C -0.15712 0.03357 -0.15521 0.02686 -0.15608 0.02223 C -0.15677 0.01945 -0.15764 0.01667 -0.15834 0.0139 C -0.15955 0.01945 -0.16007 0.03542 -0.16233 0.03056 C -0.16528 0.02501 -0.17084 0.0139 -0.17084 0.0139 C -0.17153 0.0176 -0.17014 0.02339 -0.17292 0.02501 C -0.17483 0.0264 -0.17275 0.01667 -0.175 0.01667 C -0.17726 0.01667 -0.17639 0.02223 -0.17709 0.02501 C -0.19323 0.00348 -0.175 0.02315 -0.18542 0.02778 C -0.18785 0.02894 -0.18785 0.02177 -0.18959 0.01945 C -0.19132 0.01714 -0.19375 0.01575 -0.19584 0.0139 C -0.19653 0.01112 -0.19566 0.00556 -0.19792 0.00556 C -0.20157 0.00556 -0.204 0.02385 -0.20417 0.02501 C -0.20486 0.0213 -0.20365 0.01552 -0.20625 0.0139 C -0.20816 0.01251 -0.20608 0.02223 -0.20834 0.02223 C -0.21059 0.02223 -0.20973 0.01667 -0.21042 0.0139 C -0.21181 0.01667 -0.21216 0.02339 -0.21459 0.02223 C -0.22014 0.01968 -0.21355 -0.00138 -0.21875 0.01945 C -0.22639 0.01598 -0.22309 0.01806 -0.22917 0.0139 " pathEditMode="relative" ptsTypes="fffffffffffffffffffffffffffffffffffffffffffffffffA">
                                      <p:cBhvr>
                                        <p:cTn id="25" dur="1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02917 -0.00972 C -0.02987 -0.01713 -0.02813 -0.0257 -0.03126 -0.03195 C -0.03265 -0.03472 -0.03612 -0.02917 -0.03751 -0.02639 C -0.03976 -0.02153 -0.04167 -0.00972 -0.04167 -0.00972 C -0.04723 -0.03195 -0.04028 -0.00972 -0.04584 -0.00972 C -0.0481 -0.00972 -0.04688 -0.01551 -0.04792 -0.01806 C -0.04896 -0.02107 -0.0507 -0.02361 -0.05209 -0.02639 C -0.05278 -0.01991 -0.0507 -0.01158 -0.05417 -0.00695 C -0.05643 -0.00394 -0.05539 -0.01667 -0.05834 -0.01806 C -0.06042 -0.01898 -0.05973 -0.0125 -0.06042 -0.00972 C -0.07136 -0.01945 -0.06268 -0.01574 -0.07084 -0.00695 C -0.07258 -0.00509 -0.07501 -0.00509 -0.07709 -0.00417 C -0.08768 0.0169 -0.07587 -0.00162 -0.08334 -0.00417 C -0.08577 -0.00486 -0.08751 -0.00046 -0.08959 0.00139 C -0.09028 -0.00232 -0.08907 -0.0081 -0.09167 -0.00972 C -0.09358 -0.01111 -0.0915 -0.00139 -0.09376 -0.00139 C -0.09619 -0.00139 -0.09653 -0.00695 -0.09792 -0.00972 C -0.10365 0.01319 -0.09914 0.01018 -0.10834 -0.00417 C -0.11025 -0.00718 -0.11251 -0.00972 -0.11459 -0.0125 C -0.11928 0.00694 -0.11719 0.00972 -0.12084 -0.00417 C -0.12153 -0.00139 -0.12067 0.00417 -0.12292 0.00417 C -0.12518 0.00417 -0.12483 -0.00602 -0.12709 -0.00417 C -0.13004 -0.00162 -0.12848 0.00509 -0.12917 0.00972 C -0.13056 0.00694 -0.13143 0.00347 -0.13317 0.00139 C -0.14272 -0.0088 -0.14185 0.01065 -0.14376 0.01805 C -0.14515 0.01528 -0.14549 0.00972 -0.14792 0.00972 C -0.15608 0.00972 -0.14897 0.03055 -0.15417 0.00972 C -0.16459 0.03055 -0.15053 0.0081 -0.16667 0.01528 C -0.1691 0.01643 -0.16893 0.02153 -0.17067 0.02361 C -0.17258 0.02546 -0.17501 0.02546 -0.17692 0.02639 C -0.17761 0.02361 -0.17692 0.01805 -0.17917 0.01805 C -0.18143 0.01805 -0.18108 0.02824 -0.18334 0.02639 C -0.18629 0.02384 -0.18438 0.01713 -0.18525 0.0125 C -0.18594 0.00972 -0.18681 0.00694 -0.18751 0.00417 C -0.18872 0.00972 -0.18924 0.02569 -0.1915 0.02083 C -0.19445 0.01528 -0.20001 0.00417 -0.20001 0.00417 C -0.2007 0.00787 -0.19931 0.01366 -0.20209 0.01528 C -0.204 0.01667 -0.20192 0.00694 -0.20417 0.00694 C -0.20643 0.00694 -0.20556 0.0125 -0.20626 0.01528 C -0.2224 -0.00625 -0.20417 0.01342 -0.21459 0.01805 C -0.21702 0.01921 -0.21702 0.01204 -0.21876 0.00972 C -0.22049 0.00741 -0.22292 0.00602 -0.22501 0.00417 C -0.2257 0.00139 -0.22483 -0.00417 -0.22709 -0.00417 C -0.23074 -0.00417 -0.23317 0.01412 -0.23334 0.01528 C -0.23403 0.01157 -0.23282 0.00579 -0.23542 0.00417 C -0.23733 0.00278 -0.23525 0.0125 -0.23751 0.0125 C -0.23976 0.0125 -0.2389 0.00694 -0.23959 0.00417 C -0.24098 0.00694 -0.24133 0.01366 -0.24376 0.0125 C -0.24931 0.00995 -0.24272 -0.01111 -0.24792 0.00972 C -0.25556 0.00625 -0.25226 0.00833 -0.25834 0.00417 " pathEditMode="relative" ptsTypes="fffffffffffffffffffffffffffffffffffffffffffffffffA">
                                      <p:cBhvr>
                                        <p:cTn id="27" dur="1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C -0.0007 -0.00741 0.00104 -0.01598 -0.00209 -0.02223 C -0.00348 -0.025 -0.00695 -0.01945 -0.00834 -0.01667 C -0.01059 -0.01181 -0.0125 3.33333E-6 -0.0125 3.33333E-6 C -0.01806 -0.02223 -0.01111 3.33333E-6 -0.01667 3.33333E-6 C -0.01893 3.33333E-6 -0.01771 -0.00579 -0.01875 -0.00834 C -0.01979 -0.01135 -0.02153 -0.01389 -0.02292 -0.01667 C -0.02361 -0.01019 -0.02153 -0.00186 -0.025 0.00277 C -0.02726 0.00578 -0.02622 -0.00695 -0.02917 -0.00834 C -0.03125 -0.00926 -0.03056 -0.00278 -0.03125 3.33333E-6 C -0.04219 -0.00973 -0.03351 -0.00602 -0.04167 0.00277 C -0.04341 0.00463 -0.04584 0.00463 -0.04792 0.00555 C -0.05851 0.02662 -0.0467 0.0081 -0.05417 0.00555 C -0.0566 0.00486 -0.05834 0.00926 -0.06042 0.01111 C -0.06111 0.0074 -0.0599 0.00162 -0.0625 3.33333E-6 C -0.06441 -0.00139 -0.06233 0.00833 -0.06459 0.00833 C -0.06702 0.00833 -0.06736 0.00277 -0.06875 3.33333E-6 C -0.07448 0.02291 -0.06997 0.0199 -0.07917 0.00555 C -0.08108 0.00254 -0.08334 3.33333E-6 -0.08542 -0.00278 C -0.09011 0.01666 -0.08802 0.01944 -0.09167 0.00555 C -0.09236 0.00833 -0.0915 0.01389 -0.09375 0.01389 C -0.09601 0.01389 -0.09566 0.0037 -0.09792 0.00555 C -0.10087 0.0081 -0.09931 0.01481 -0.1 0.01944 C -0.10139 0.01666 -0.10226 0.01319 -0.104 0.01111 C -0.11355 0.00092 -0.11268 0.02037 -0.11459 0.02777 C -0.11598 0.025 -0.11632 0.01944 -0.11875 0.01944 C -0.12691 0.01944 -0.1198 0.04027 -0.125 0.01944 C -0.13542 0.04027 -0.12136 0.01782 -0.1375 0.025 C -0.13993 0.02615 -0.13976 0.03125 -0.1415 0.03333 C -0.14341 0.03518 -0.14584 0.03518 -0.14775 0.03611 C -0.14844 0.03333 -0.14775 0.02777 -0.15 0.02777 C -0.15226 0.02777 -0.15191 0.03796 -0.15417 0.03611 C -0.15712 0.03356 -0.15521 0.02685 -0.15608 0.02222 C -0.15677 0.01944 -0.15764 0.01666 -0.15834 0.01389 C -0.15955 0.01944 -0.16007 0.03541 -0.16233 0.03055 C -0.16528 0.025 -0.17084 0.01389 -0.17084 0.01389 C -0.17153 0.01759 -0.17014 0.02338 -0.17292 0.025 C -0.17483 0.02639 -0.17275 0.01666 -0.175 0.01666 C -0.17726 0.01666 -0.17639 0.02222 -0.17709 0.025 C -0.19323 0.00347 -0.175 0.02314 -0.18542 0.02777 C -0.18785 0.02893 -0.18785 0.02176 -0.18959 0.01944 C -0.19132 0.01713 -0.19375 0.01574 -0.19584 0.01389 C -0.19653 0.01111 -0.19566 0.00555 -0.19792 0.00555 C -0.20157 0.00555 -0.204 0.02384 -0.20417 0.025 C -0.20486 0.02129 -0.20365 0.01551 -0.20625 0.01389 C -0.20816 0.0125 -0.20608 0.02222 -0.20834 0.02222 C -0.21059 0.02222 -0.20973 0.01666 -0.21042 0.01389 C -0.21181 0.01666 -0.21216 0.02338 -0.21459 0.02222 C -0.22014 0.01967 -0.21355 -0.00139 -0.21875 0.01944 C -0.22639 0.01597 -0.22309 0.01805 -0.22917 0.01389 " pathEditMode="relative" ptsTypes="fffffffffffffffffffffffffffffffffffffffffffffffffA">
                                      <p:cBhvr>
                                        <p:cTn id="29" dur="16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20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21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2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874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16296"/>
              <a:gd name="adj2" fmla="val 935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27662" name="Rounded Rectangular Callout 38"/>
          <p:cNvSpPr>
            <a:spLocks noChangeArrowheads="1"/>
          </p:cNvSpPr>
          <p:nvPr/>
        </p:nvSpPr>
        <p:spPr bwMode="auto">
          <a:xfrm>
            <a:off x="1071538" y="82540"/>
            <a:ext cx="4429156" cy="1989138"/>
          </a:xfrm>
          <a:prstGeom prst="wedgeRoundRectCallout">
            <a:avLst>
              <a:gd name="adj1" fmla="val 32029"/>
              <a:gd name="adj2" fmla="val 77692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 smtClean="0">
                <a:latin typeface="Calibri" pitchFamily="34" charset="0"/>
              </a:rPr>
              <a:t>Ouais</a:t>
            </a:r>
            <a:r>
              <a:rPr lang="en-GB" sz="4000" b="1" dirty="0" smtClean="0">
                <a:latin typeface="Calibri" pitchFamily="34" charset="0"/>
              </a:rPr>
              <a:t> ! </a:t>
            </a:r>
            <a:r>
              <a:rPr lang="en-GB" sz="4000" b="1" dirty="0">
                <a:latin typeface="Calibri" pitchFamily="34" charset="0"/>
              </a:rPr>
              <a:t>En </a:t>
            </a:r>
            <a:r>
              <a:rPr lang="en-GB" sz="4000" b="1" dirty="0" err="1">
                <a:latin typeface="Calibri" pitchFamily="34" charset="0"/>
              </a:rPr>
              <a:t>arrière</a:t>
            </a:r>
            <a:r>
              <a:rPr lang="en-GB" sz="4000" b="1" dirty="0">
                <a:latin typeface="Calibri" pitchFamily="34" charset="0"/>
              </a:rPr>
              <a:t>, en </a:t>
            </a:r>
            <a:r>
              <a:rPr lang="en-GB" sz="4000" b="1" dirty="0" err="1">
                <a:latin typeface="Calibri" pitchFamily="34" charset="0"/>
              </a:rPr>
              <a:t>arrière</a:t>
            </a:r>
            <a:r>
              <a:rPr lang="en-GB" sz="4000" b="1" dirty="0">
                <a:latin typeface="Calibri" pitchFamily="34" charset="0"/>
              </a:rPr>
              <a:t>, en </a:t>
            </a:r>
            <a:r>
              <a:rPr lang="en-GB" sz="4000" b="1" dirty="0" err="1" smtClean="0">
                <a:latin typeface="Calibri" pitchFamily="34" charset="0"/>
              </a:rPr>
              <a:t>arrière</a:t>
            </a:r>
            <a:r>
              <a:rPr lang="en-GB" sz="4000" b="1" dirty="0" smtClean="0">
                <a:latin typeface="Calibri" pitchFamily="34" charset="0"/>
              </a:rPr>
              <a:t> !</a:t>
            </a:r>
            <a:endParaRPr lang="en-GB" sz="4000" b="1" dirty="0">
              <a:latin typeface="Calibri" pitchFamily="34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Backwards, backwards, backwards!</a:t>
            </a:r>
          </a:p>
        </p:txBody>
      </p:sp>
      <p:pic>
        <p:nvPicPr>
          <p:cNvPr id="17" name="slide13 (2).wav">
            <a:hlinkClick r:id="" action="ppaction://media"/>
          </p:cNvPr>
          <p:cNvPicPr>
            <a:picLocks noRot="1" noChangeAspect="1"/>
          </p:cNvPicPr>
          <p:nvPr>
            <a:wavAudioFile r:embed="rId1" name="slide13 (2)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4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737070"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737070">
            <a:off x="658813" y="359410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32" name="Rounded Rectangular Callout 31"/>
          <p:cNvSpPr/>
          <p:nvPr/>
        </p:nvSpPr>
        <p:spPr>
          <a:xfrm>
            <a:off x="2714624" y="3571875"/>
            <a:ext cx="4357705" cy="1643075"/>
          </a:xfrm>
          <a:prstGeom prst="wedgeRoundRectCallout">
            <a:avLst>
              <a:gd name="adj1" fmla="val -20138"/>
              <a:gd name="adj2" fmla="val -7982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Non ! En </a:t>
            </a:r>
            <a:r>
              <a:rPr lang="en-GB" sz="4000" b="1" dirty="0" err="1">
                <a:solidFill>
                  <a:schemeClr val="tx1"/>
                </a:solidFill>
              </a:rPr>
              <a:t>avant</a:t>
            </a:r>
            <a:r>
              <a:rPr lang="en-GB" sz="4000" b="1" dirty="0">
                <a:solidFill>
                  <a:schemeClr val="tx1"/>
                </a:solidFill>
              </a:rPr>
              <a:t>, en </a:t>
            </a:r>
            <a:r>
              <a:rPr lang="en-GB" sz="4000" b="1" dirty="0" err="1">
                <a:solidFill>
                  <a:schemeClr val="tx1"/>
                </a:solidFill>
              </a:rPr>
              <a:t>avant</a:t>
            </a:r>
            <a:r>
              <a:rPr lang="en-GB" sz="4000" b="1" dirty="0">
                <a:solidFill>
                  <a:schemeClr val="tx1"/>
                </a:solidFill>
              </a:rPr>
              <a:t>, en </a:t>
            </a:r>
            <a:r>
              <a:rPr lang="en-GB" sz="4000" b="1" dirty="0" err="1">
                <a:solidFill>
                  <a:schemeClr val="tx1"/>
                </a:solidFill>
              </a:rPr>
              <a:t>avant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Forwards, forwards, forwards!</a:t>
            </a:r>
          </a:p>
        </p:txBody>
      </p:sp>
      <p:pic>
        <p:nvPicPr>
          <p:cNvPr id="22" name="slide14 (2).wav">
            <a:hlinkClick r:id="" action="ppaction://media"/>
          </p:cNvPr>
          <p:cNvPicPr>
            <a:picLocks noRot="1" noChangeAspect="1"/>
          </p:cNvPicPr>
          <p:nvPr>
            <a:wavAudioFile r:embed="rId1" name="slide14 (2).wav"/>
          </p:nvPr>
        </p:nvPicPr>
        <p:blipFill>
          <a:blip r:embed="rId15" cstate="print"/>
          <a:stretch>
            <a:fillRect/>
          </a:stretch>
        </p:blipFill>
        <p:spPr>
          <a:xfrm>
            <a:off x="814390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8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4.07407E-6 C -0.00087 -0.0074 0.00104 -0.01597 -0.00226 -0.02222 C -0.00364 -0.025 -0.00712 -0.01944 -0.00851 -0.01666 C -0.01076 -0.0118 -0.01285 -4.07407E-6 -0.01285 0.00024 C -0.0184 -0.02222 -0.01128 -4.07407E-6 -0.01701 -4.07407E-6 C -0.01927 -4.07407E-6 -0.01805 -0.00578 -0.0191 -0.00833 C -0.02014 -0.01134 -0.02187 -0.01388 -0.02326 -0.01666 C -0.02396 -0.01018 -0.02187 -0.00185 -0.02552 0.00278 C -0.02778 0.00579 -0.02673 -0.00694 -0.02969 -0.00833 C -0.03177 -0.00926 -0.03108 -0.00277 -0.03177 -4.07407E-6 C -0.04288 -0.00972 -0.03403 -0.00601 -0.04236 0.00278 C -0.0441 0.00463 -0.04653 0.00463 -0.04861 0.00556 C -0.05937 0.02662 -0.04739 0.00811 -0.05503 0.00556 C -0.05746 0.00487 -0.0592 0.00926 -0.06128 0.01112 C -0.06198 0.00741 -0.06076 0.00162 -0.06337 -4.07407E-6 C -0.06545 -0.00138 -0.06319 0.00834 -0.06562 0.00834 C -0.06805 0.00834 -0.0684 0.00278 -0.06979 -4.07407E-6 C -0.07552 0.02292 -0.07101 0.01991 -0.08021 0.00556 C -0.08212 0.00255 -0.08437 -4.07407E-6 -0.08646 -0.00277 C -0.09132 0.01667 -0.08906 0.01945 -0.09288 0.00556 C -0.09358 0.00834 -0.09271 0.01389 -0.09496 0.01389 C -0.09722 0.01389 -0.09687 0.00371 -0.09913 0.00556 C -0.10208 0.00811 -0.10052 0.01482 -0.10121 0.01945 C -0.10278 0.01667 -0.10364 0.0132 -0.10538 0.01112 C -0.11493 0.00093 -0.11406 0.02037 -0.11614 0.02778 C -0.11753 0.025 -0.11788 0.01945 -0.12031 0.01945 C -0.12864 0.01945 -0.12135 0.04028 -0.12656 0.01945 C -0.13715 0.04028 -0.12292 0.01783 -0.13924 0.025 C -0.14184 0.02616 -0.14167 0.03125 -0.1434 0.03334 C -0.14531 0.03519 -0.14774 0.03519 -0.14965 0.03612 C -0.15035 0.03334 -0.14965 0.02778 -0.15191 0.02778 C -0.15417 0.02778 -0.15382 0.03797 -0.15625 0.03612 C -0.1592 0.03357 -0.15729 0.02686 -0.15816 0.02223 C -0.15885 0.01945 -0.15972 0.01667 -0.16042 0.01389 C -0.16163 0.01945 -0.16215 0.03542 -0.16441 0.03056 C -0.16753 0.025 -0.17309 0.01389 -0.17309 0.01412 C -0.17378 0.0176 -0.17239 0.02338 -0.17517 0.025 C -0.17708 0.02639 -0.175 0.01667 -0.17726 0.01667 C -0.17951 0.01667 -0.17864 0.02223 -0.17934 0.025 C -0.19583 0.00348 -0.17726 0.02315 -0.18785 0.02778 C -0.19028 0.02894 -0.19028 0.02176 -0.19201 0.01945 C -0.19392 0.01713 -0.19635 0.01574 -0.19844 0.01389 C -0.19913 0.01112 -0.19826 0.00556 -0.20052 0.00556 C -0.20417 0.00556 -0.20677 0.02385 -0.20694 0.025 C -0.20764 0.0213 -0.20642 0.01551 -0.20903 0.01389 C -0.21094 0.0125 -0.20885 0.02223 -0.21111 0.02223 C -0.21337 0.02223 -0.2125 0.01667 -0.21319 0.01389 C -0.21458 0.01667 -0.21493 0.02338 -0.21736 0.02223 C -0.22309 0.01968 -0.21632 -0.00138 -0.2217 0.01945 C -0.22934 0.01598 -0.22604 0.01806 -0.23229 0.01389 " pathEditMode="relative" rAng="0" ptsTypes="fffffffffffffffffffffffffffffffffffffffffffffffffA">
                                      <p:cBhvr>
                                        <p:cTn id="8" dur="17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8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022E-16 C -0.0007 -0.00741 0.00121 -0.01597 -0.00209 -0.02222 C -0.00348 -0.025 -0.00695 -0.01944 -0.00834 -0.01667 C -0.01059 -0.01181 -0.01268 1.11022E-16 -0.01268 0.00023 C -0.01823 -0.02222 -0.01112 1.11022E-16 -0.01684 1.11022E-16 C -0.0191 1.11022E-16 -0.01789 -0.00579 -0.01893 -0.00833 C -0.01997 -0.01134 -0.02171 -0.01389 -0.02309 -0.01667 C -0.02379 -0.01019 -0.02171 -0.00185 -0.02535 0.00278 C -0.02761 0.00579 -0.02657 -0.00694 -0.02952 -0.00833 C -0.0316 -0.00926 -0.03091 -0.00278 -0.0316 1.11022E-16 C -0.04271 -0.00972 -0.03386 -0.00602 -0.04219 0.00278 C -0.04393 0.00463 -0.04636 0.00463 -0.04844 0.00556 C -0.05921 0.02662 -0.04723 0.0081 -0.05487 0.00556 C -0.0573 0.00486 -0.05903 0.00926 -0.06112 0.01111 C -0.06181 0.00741 -0.06059 0.00162 -0.0632 1.11022E-16 C -0.06528 -0.00139 -0.06303 0.00833 -0.06546 0.00833 C -0.06789 0.00833 -0.06823 0.00278 -0.06962 1.11022E-16 C -0.07535 0.02292 -0.07084 0.01991 -0.08021 0.00556 C -0.08212 0.00255 -0.08438 1.11022E-16 -0.08646 -0.00278 C -0.09132 0.01667 -0.08907 0.01944 -0.09289 0.00556 C -0.09358 0.00833 -0.09271 0.01389 -0.09497 0.01389 C -0.09723 0.01389 -0.09688 0.0037 -0.09914 0.00556 C -0.10209 0.0081 -0.10053 0.01481 -0.10122 0.01944 C -0.10278 0.01667 -0.10365 0.01319 -0.10539 0.01111 C -0.11493 0.00093 -0.11407 0.02037 -0.11615 0.02778 C -0.11754 0.025 -0.11789 0.01944 -0.12032 0.01944 C -0.12865 0.01944 -0.12136 0.04028 -0.12657 0.01944 C -0.13716 0.04028 -0.12292 0.01782 -0.13924 0.025 C -0.14184 0.02616 -0.14167 0.03125 -0.14341 0.03333 C -0.14532 0.03519 -0.14775 0.03519 -0.14948 0.03611 C -0.15018 0.03333 -0.14948 0.02778 -0.15174 0.02778 C -0.154 0.02778 -0.15365 0.03796 -0.15608 0.03611 C -0.15903 0.03356 -0.15712 0.02685 -0.15799 0.02222 C -0.15869 0.01944 -0.15955 0.01667 -0.16025 0.01389 C -0.16146 0.01944 -0.16198 0.03542 -0.16424 0.03056 C -0.16737 0.025 -0.17292 0.01389 -0.17292 0.01412 C -0.17362 0.01759 -0.17223 0.02338 -0.175 0.025 C -0.17691 0.02639 -0.17483 0.01667 -0.17709 0.01667 C -0.17934 0.01667 -0.17848 0.02222 -0.17917 0.025 C -0.19566 0.00347 -0.17709 0.02315 -0.18768 0.02778 C -0.19011 0.02894 -0.19011 0.02176 -0.19184 0.01944 C -0.19375 0.01713 -0.19619 0.01574 -0.19827 0.01389 C -0.19896 0.01111 -0.19809 0.00556 -0.20035 0.00556 C -0.204 0.00556 -0.2066 0.02384 -0.20678 0.025 C -0.20747 0.0213 -0.20625 0.01551 -0.20886 0.01389 C -0.21077 0.0125 -0.20869 0.02222 -0.21094 0.02222 C -0.2132 0.02222 -0.21233 0.01667 -0.21303 0.01389 C -0.21441 0.01667 -0.21476 0.02338 -0.21719 0.02222 C -0.22292 0.01968 -0.21615 -0.00139 -0.22153 0.01944 C -0.22917 0.01597 -0.22587 0.01806 -0.23212 0.01389 " pathEditMode="relative" rAng="0" ptsTypes="fffffffffffffffffffffffffffffffffffffffffffffffffA">
                                      <p:cBhvr>
                                        <p:cTn id="10" dur="170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972 C -0.00087 0.00231 0.00104 -0.00625 -0.00226 -0.0125 C -0.00382 -0.01528 -0.00712 -0.00972 -0.00851 -0.00694 C -0.01076 -0.00208 -0.01285 0.00972 -0.01285 0.00995 C -0.0184 -0.0125 -0.01146 0.00972 -0.01701 0.00972 C -0.01927 0.00972 -0.01806 0.00394 -0.0191 0.00139 C -0.02014 -0.00162 -0.02205 -0.00417 -0.02326 -0.00694 C -0.02396 -0.00046 -0.02205 0.00787 -0.0257 0.0125 C -0.02778 0.01551 -0.02674 0.00278 -0.02969 0.00139 C -0.03177 0.00046 -0.03108 0.00694 -0.03177 0.00972 C -0.04288 1.11022E-16 -0.03403 0.0037 -0.04236 0.0125 C -0.04427 0.01435 -0.04653 0.01435 -0.04861 0.01528 C -0.05955 0.03634 -0.04757 0.01782 -0.05521 0.01528 C -0.05764 0.01458 -0.0592 0.01898 -0.06129 0.02083 C -0.06215 0.01713 -0.06094 0.01134 -0.06354 0.00972 C -0.06545 0.00833 -0.0632 0.01806 -0.0658 0.01806 C -0.06823 0.01806 -0.06858 0.0125 -0.06979 0.00972 C -0.07552 0.03264 -0.07118 0.02963 -0.08038 0.01528 C -0.08247 0.01227 -0.08472 0.00972 -0.08681 0.00694 C -0.09149 0.02639 -0.08941 0.02917 -0.09306 0.01528 C -0.09375 0.01806 -0.09306 0.02361 -0.09514 0.02361 C -0.0974 0.02361 -0.09705 0.01343 -0.09931 0.01528 C -0.10226 0.01782 -0.1007 0.02454 -0.10139 0.02917 C -0.10295 0.02639 -0.10399 0.02292 -0.10556 0.02083 C -0.11528 0.01065 -0.11424 0.03009 -0.11649 0.0375 C -0.11771 0.03472 -0.11806 0.02917 -0.12049 0.02917 C -0.12882 0.02917 -0.12153 0.05 -0.12743 0.02917 C -0.13733 0.05 -0.12379 0.02755 -0.13941 0.03472 C -0.14201 0.03588 -0.14201 0.04097 -0.14358 0.04306 C -0.14618 0.04491 -0.14792 0.04491 -0.15017 0.04583 C -0.1507 0.04306 -0.15017 0.0375 -0.15191 0.0375 C -0.15434 0.0375 -0.15434 0.04769 -0.15625 0.04583 C -0.1592 0.04329 -0.15764 0.03657 -0.15816 0.03194 C -0.15886 0.02917 -0.15972 0.02639 -0.16076 0.02361 C -0.16163 0.02917 -0.16215 0.04514 -0.16476 0.04028 C -0.16771 0.03472 -0.17309 0.02361 -0.17309 0.02384 C -0.17379 0.02731 -0.17257 0.0331 -0.17517 0.03472 C -0.17708 0.03611 -0.175 0.02639 -0.17726 0.02639 C -0.17951 0.02639 -0.17865 0.03194 -0.17934 0.03472 C -0.19583 0.01319 -0.17726 0.03287 -0.18785 0.0375 C -0.19028 0.03866 -0.19028 0.03148 -0.19201 0.02917 C -0.19392 0.02685 -0.19636 0.02546 -0.19844 0.02361 C -0.19913 0.02083 -0.19826 0.01528 -0.20052 0.01528 C -0.20417 0.01528 -0.20677 0.03356 -0.20695 0.03472 C -0.20764 0.03102 -0.20642 0.02523 -0.20903 0.02361 C -0.21094 0.02222 -0.20886 0.03194 -0.21111 0.03194 C -0.21337 0.03194 -0.2125 0.02639 -0.2132 0.02361 C -0.21458 0.02639 -0.21493 0.0331 -0.21736 0.03194 C -0.22309 0.0294 -0.21632 0.00833 -0.2217 0.02917 C -0.22934 0.02569 -0.22604 0.02778 -0.23229 0.02361 " pathEditMode="relative" rAng="0" ptsTypes="fffffffffffffffffffffffffffffffffffffffffffffffffA">
                                      <p:cBhvr>
                                        <p:cTn id="12" dur="16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" y="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2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 0 C 0.01216 -0.02454 0.00157 0.01041 0 0.01666 C -0.01111 -0.00556 0.00452 0.02152 0.00625 0.025 C 0.00764 0.02222 0.00938 0.01967 0.01042 0.01666 C 0.01146 0.01412 0.01025 0.00833 0.0125 0.00833 C 0.01493 0.00833 0.01493 0.01435 0.01667 0.01666 C 0.01841 0.01898 0.02084 0.02037 0.02292 0.02222 C 0.02431 0.01944 0.02535 0.01157 0.02709 0.01388 C 0.02917 0.01666 0.02761 0.02338 0.025 0.025 C 0.02309 0.02638 0.02448 0.01875 0.02292 0.01666 C 0.02136 0.01458 0.01875 0.01481 0.01667 0.01388 C 0.01598 0.01759 0.01719 0.02338 0.01459 0.025 C 0.01268 0.02638 0.00209 0.01111 0.00209 0.01111 C 0.00139 0.01388 -0.00104 0.01689 0 0.01944 C 0.00105 0.02199 0.00434 0.02361 0.00625 0.02222 C 0.00816 0.02083 0.00764 0.01666 0.00834 0.01388 C 0.01042 0.01574 0.01302 0.01689 0.01459 0.01944 C 0.01858 0.02615 0.01476 0.0375 0.01875 0.01666 C 0.01806 0.01203 0.01667 0.0074 0.01667 0.00277 C 0.01667 -0.00093 0.01789 0.01018 0.01875 0.01388 C 0.01997 0.01944 0.02292 0.03055 0.02292 0.03055 C 0.02223 0.02222 0.02084 0.01388 0.02084 0.00555 C 0.02084 0.00185 0.02205 0.01296 0.02292 0.01666 C 0.02414 0.02222 0.02709 0.03912 0.02709 0.03333 C 0.02709 0.0287 0.02709 0.02407 0.02709 0.01944 " pathEditMode="relative" ptsTypes="ffffffffffffffffffffffffA">
                                      <p:cBhvr>
                                        <p:cTn id="14" dur="10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2000" autoRev="1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0 0 C 0.01216 -0.02454 0.00157 0.01041 0 0.01666 C -0.01111 -0.00556 0.00452 0.02152 0.00625 0.025 C 0.00764 0.02222 0.00938 0.01967 0.01042 0.01666 C 0.01146 0.01412 0.01025 0.00833 0.0125 0.00833 C 0.01493 0.00833 0.01493 0.01435 0.01667 0.01666 C 0.01841 0.01898 0.02084 0.02037 0.02292 0.02222 C 0.02431 0.01944 0.02535 0.01157 0.02709 0.01388 C 0.02917 0.01666 0.02761 0.02338 0.025 0.025 C 0.02309 0.02638 0.02448 0.01875 0.02292 0.01666 C 0.02136 0.01458 0.01875 0.01481 0.01667 0.01388 C 0.01598 0.01759 0.01719 0.02338 0.01459 0.025 C 0.01268 0.02638 0.00209 0.01111 0.00209 0.01111 C 0.00139 0.01388 -0.00104 0.01689 0 0.01944 C 0.00105 0.02199 0.00434 0.02361 0.00625 0.02222 C 0.00816 0.02083 0.00764 0.01666 0.00834 0.01388 C 0.01042 0.01574 0.01302 0.01689 0.01459 0.01944 C 0.01858 0.02615 0.01476 0.0375 0.01875 0.01666 C 0.01806 0.01203 0.01667 0.0074 0.01667 0.00277 C 0.01667 -0.00093 0.01789 0.01018 0.01875 0.01388 C 0.01997 0.01944 0.02292 0.03055 0.02292 0.03055 C 0.02223 0.02222 0.02084 0.01388 0.02084 0.00555 C 0.02084 0.00185 0.02205 0.01296 0.02292 0.01666 C 0.02414 0.02222 0.02709 0.03912 0.02709 0.03333 C 0.02709 0.0287 0.02709 0.02407 0.02709 0.01944 " pathEditMode="relative" ptsTypes="ffffffffffffffffffffffffA">
                                      <p:cBhvr>
                                        <p:cTn id="16" dur="1025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2000" autoRev="1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Motion origin="layout" path="M 0 0 C 0.01216 -0.02454 0.00157 0.01041 0 0.01666 C -0.01111 -0.00556 0.00452 0.02152 0.00625 0.025 C 0.00764 0.02222 0.00938 0.01967 0.01042 0.01666 C 0.01146 0.01412 0.01025 0.00833 0.0125 0.00833 C 0.01493 0.00833 0.01493 0.01435 0.01667 0.01666 C 0.01841 0.01898 0.02084 0.02037 0.02292 0.02222 C 0.02431 0.01944 0.02535 0.01157 0.02709 0.01388 C 0.02917 0.01666 0.02761 0.02338 0.025 0.025 C 0.02309 0.02638 0.02448 0.01875 0.02292 0.01666 C 0.02136 0.01458 0.01875 0.01481 0.01667 0.01388 C 0.01598 0.01759 0.01719 0.02338 0.01459 0.025 C 0.01268 0.02638 0.00209 0.01111 0.00209 0.01111 C 0.00139 0.01388 -0.00104 0.01689 0 0.01944 C 0.00105 0.02199 0.00434 0.02361 0.00625 0.02222 C 0.00816 0.02083 0.00764 0.01666 0.00834 0.01388 C 0.01042 0.01574 0.01302 0.01689 0.01459 0.01944 C 0.01858 0.02615 0.01476 0.0375 0.01875 0.01666 C 0.01806 0.01203 0.01667 0.0074 0.01667 0.00277 C 0.01667 -0.00093 0.01789 0.01018 0.01875 0.01388 C 0.01997 0.01944 0.02292 0.03055 0.02292 0.03055 C 0.02223 0.02222 0.02084 0.01388 0.02084 0.00555 C 0.02084 0.00185 0.02205 0.01296 0.02292 0.01666 C 0.02414 0.02222 0.02709 0.03912 0.02709 0.03333 C 0.02709 0.0287 0.02709 0.02407 0.02709 0.01944 " pathEditMode="relative" ptsTypes="ffffffffffffffffffffffffA">
                                      <p:cBhvr>
                                        <p:cTn id="18" dur="10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20" dur="28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529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3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33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19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20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1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874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21720"/>
              <a:gd name="adj2" fmla="val 8501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1214438" y="500063"/>
            <a:ext cx="4714875" cy="1571625"/>
          </a:xfrm>
          <a:prstGeom prst="wedgeRoundRectCallout">
            <a:avLst>
              <a:gd name="adj1" fmla="val 25956"/>
              <a:gd name="adj2" fmla="val 74110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Ouais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!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En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avant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, en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avant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, en </a:t>
            </a:r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avant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!</a:t>
            </a:r>
            <a:endParaRPr lang="en-GB" sz="4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Forwards, forwards, forwards!</a:t>
            </a:r>
          </a:p>
        </p:txBody>
      </p:sp>
      <p:pic>
        <p:nvPicPr>
          <p:cNvPr id="23" name="slide15 (3).wav">
            <a:hlinkClick r:id="" action="ppaction://media"/>
          </p:cNvPr>
          <p:cNvPicPr>
            <a:picLocks noRot="1" noChangeAspect="1"/>
          </p:cNvPicPr>
          <p:nvPr>
            <a:wavAudioFile r:embed="rId1" name="slide15 (3)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3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9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9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2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2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2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3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1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20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21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23" descr="ar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24" descr="ar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Picture 25" descr="ar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2" name="Picture 26" descr="arrow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628528"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3628528">
            <a:off x="646113" y="3395662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32" name="Rounded Rectangular Callout 31"/>
          <p:cNvSpPr/>
          <p:nvPr/>
        </p:nvSpPr>
        <p:spPr>
          <a:xfrm>
            <a:off x="2428875" y="3571875"/>
            <a:ext cx="4000500" cy="1928813"/>
          </a:xfrm>
          <a:prstGeom prst="wedgeRoundRectCallout">
            <a:avLst>
              <a:gd name="adj1" fmla="val -23984"/>
              <a:gd name="adj2" fmla="val -7960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T’es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vraiment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nulle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! 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Je </a:t>
            </a: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m’en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en-GB" sz="4000" b="1" dirty="0" err="1" smtClean="0">
                <a:solidFill>
                  <a:schemeClr val="tx1"/>
                </a:solidFill>
                <a:cs typeface="Arial" charset="0"/>
              </a:rPr>
              <a:t>vais</a:t>
            </a:r>
            <a:r>
              <a:rPr lang="en-GB" sz="4000" b="1" dirty="0" smtClean="0">
                <a:solidFill>
                  <a:schemeClr val="tx1"/>
                </a:solidFill>
                <a:cs typeface="Arial" charset="0"/>
              </a:rPr>
              <a:t> !</a:t>
            </a:r>
            <a:endParaRPr lang="en-GB" sz="40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You are terrible, I’m off!</a:t>
            </a:r>
          </a:p>
        </p:txBody>
      </p:sp>
      <p:pic>
        <p:nvPicPr>
          <p:cNvPr id="20" name="slide16 (2).wav">
            <a:hlinkClick r:id="" action="ppaction://media"/>
          </p:cNvPr>
          <p:cNvPicPr>
            <a:picLocks noRot="1" noChangeAspect="1"/>
          </p:cNvPicPr>
          <p:nvPr>
            <a:wavAudioFile r:embed="rId1" name="slide16 (2).wav"/>
          </p:nvPr>
        </p:nvPicPr>
        <p:blipFill>
          <a:blip r:embed="rId15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8" dur="6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C 0.00399 0.05764 0.00121 0.05347 0.0085 -0.00833 C 0.00937 -0.01644 0.00659 0.00787 0.00555 0.01597 C 0.00451 0.0243 0.00277 0.04051 0.00277 0.0412 C 0.00173 0.03218 -0.00209 0.02222 3.33333E-6 0.01597 C 0.00208 0.00995 0.00677 0.03148 0.0085 0.0243 C 0.01076 0.01481 0.00659 0.00231 0.00555 -0.00833 C 0.00451 0.00231 0.00659 0.0243 0.00277 0.0243 C -0.00035 0.0243 3.33333E-6 -0.02778 3.33333E-6 7.40741E-7 Z " pathEditMode="relative" rAng="0" ptsTypes="fffffffff">
                                      <p:cBhvr>
                                        <p:cTn id="10" dur="66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3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7.40741E-7 C -0.0007 0.00671 0.00017 0.01505 -0.00174 0.02083 C -0.00278 0.02361 -0.00347 0.01412 -0.00347 0.01019 C -0.00347 0.00648 -0.00243 0.00347 -0.00174 -7.40741E-7 C -0.00122 0.0081 -0.00191 0.0169 8.33333E-7 0.02407 C 0.00069 0.02732 0.00035 0.01111 0.00156 0.01366 C 0.00365 0.01759 0.00278 0.02523 0.0033 0.03102 C 0.00729 0.00625 0.00469 0.00417 0.0099 0.02083 C 0.01059 0.02523 0.00972 0.0375 0.01163 0.03449 C 0.01458 0.03032 0.01493 0.01366 0.01493 0.01412 C 0.01076 -0.01157 0.0158 0.01181 0.01163 0.01366 C 0.00972 0.01482 0.00833 0.00926 0.0066 0.00671 C 0.00608 0.01019 0.0066 0.01713 0.00503 0.01713 C 0.00295 0.01713 0.00347 0.00509 0.00156 0.00671 C -0.00208 0.01042 -0.00504 0.02755 -0.00504 0.02801 C -0.00573 0.02407 -0.00521 0.01898 -0.00677 0.01713 C -0.01198 0.01204 -0.01389 0.03403 -0.01024 0.01019 C 0.00434 0.03032 -0.01389 0.00995 -0.00174 0.00671 C -0.00122 0.00648 0.01667 0.01898 0.01858 0.02083 " pathEditMode="relative" rAng="0" ptsTypes="ffffffffffffffffffA">
                                      <p:cBhvr>
                                        <p:cTn id="12" dur="11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1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26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233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56" presetClass="path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Motion origin="layout" path="M -5.55556E-7 -3.33333E-6 L -0.26337 -0.49699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" y="-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3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stadium-inside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5537200"/>
            <a:ext cx="9144000" cy="1239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29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rchery targe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angrytoasterbrow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819607">
            <a:off x="558800" y="2608263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996222">
            <a:off x="430213" y="3165475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-4929188"/>
            <a:ext cx="12398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angryghostcloud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29000" y="-4929188"/>
            <a:ext cx="1239838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archery bow.bmp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819607">
            <a:off x="907256" y="2766219"/>
            <a:ext cx="658813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4386018">
            <a:off x="3756025" y="-3951287"/>
            <a:ext cx="866775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Rounded Rectangular Callout 37"/>
          <p:cNvSpPr/>
          <p:nvPr/>
        </p:nvSpPr>
        <p:spPr>
          <a:xfrm>
            <a:off x="4572000" y="2571750"/>
            <a:ext cx="1928813" cy="1357313"/>
          </a:xfrm>
          <a:prstGeom prst="wedgeRoundRectCallout">
            <a:avLst>
              <a:gd name="adj1" fmla="val -48058"/>
              <a:gd name="adj2" fmla="val -13475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Oh.</a:t>
            </a:r>
          </a:p>
        </p:txBody>
      </p:sp>
      <p:pic>
        <p:nvPicPr>
          <p:cNvPr id="35" name="TWANG03.wav">
            <a:hlinkClick r:id="" action="ppaction://media"/>
          </p:cNvPr>
          <p:cNvPicPr>
            <a:picLocks noRot="1" noChangeAspect="1"/>
          </p:cNvPicPr>
          <p:nvPr>
            <a:wavAudioFile r:embed="rId1" name="TWANG03.wav"/>
          </p:nvPr>
        </p:nvPicPr>
        <p:blipFill>
          <a:blip r:embed="rId18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6" name="teeth03.wav">
            <a:hlinkClick r:id="" action="ppaction://media"/>
          </p:cNvPr>
          <p:cNvPicPr>
            <a:picLocks noRot="1" noChangeAspect="1"/>
          </p:cNvPicPr>
          <p:nvPr>
            <a:wavAudioFile r:embed="rId2" name="teeth03.wav"/>
          </p:nvPr>
        </p:nvPicPr>
        <p:blipFill>
          <a:blip r:embed="rId19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39" name="slide17 (2).wav">
            <a:hlinkClick r:id="" action="ppaction://media"/>
          </p:cNvPr>
          <p:cNvPicPr>
            <a:picLocks noRot="1" noChangeAspect="1"/>
          </p:cNvPicPr>
          <p:nvPr>
            <a:wavAudioFile r:embed="rId3" name="slide17 (2).wav"/>
          </p:nvPr>
        </p:nvPicPr>
        <p:blipFill>
          <a:blip r:embed="rId20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7.40741E-6 C -0.00069 -0.00555 -0.00121 -0.0111 -0.00208 -0.01666 C -0.0026 -0.01944 -0.00416 -0.02499 -0.00416 -0.02499 C -0.00208 -0.02036 0.00035 -0.01597 0.00209 -0.0111 C 0.00313 -0.00856 0.00417 0.00024 0.00417 -0.00277 C 0.00417 -0.02407 -0.00364 -0.02476 0.00834 -0.01944 C 0.00973 -0.01481 0.01111 -0.01018 0.0125 -0.00555 C 0.0132 -0.00277 0.01511 0.00556 0.01459 0.00278 C 0.01268 -0.00833 0.01042 -0.01944 0.00834 -0.03055 C 0.00782 -0.03333 0.00625 -0.04189 0.00625 -0.03888 C 0.00625 -0.03425 0.0073 -0.02939 0.00834 -0.02499 C 0.00938 -0.02106 0.01476 -0.01087 0.0125 -0.01388 C 0.00903 -0.01851 0.00417 -0.03055 0.00417 -0.03055 C 0.00348 -0.02592 0.00052 -0.02083 0.00209 -0.01666 C 0.00747 -0.00231 0.01355 -0.02013 0.01459 -0.02222 C 0.01528 -0.01851 0.01563 -0.01458 0.01667 -0.0111 C 0.01771 -0.0081 0.01875 -0.00092 0.02084 -0.00277 C 0.02379 -0.00532 0.02101 -0.01272 0.02292 -0.01666 C 0.02414 -0.01921 0.02709 -0.01851 0.02917 -0.01944 C 0.03125 -0.01759 0.03368 -0.0162 0.03542 -0.01388 C 0.04393 -0.00254 0.04045 0.00394 0.04375 -0.01388 C 0.03976 -0.02985 0.04167 -0.01944 0.04792 -0.0111 C 0.04966 -0.00879 0.04566 -0.01735 0.04375 -0.01944 C 0.04202 -0.02129 0.03959 -0.02129 0.0375 -0.02222 C 0.02865 -0.00462 0.03802 -0.01759 0.02917 -0.02222 C 0.02709 -0.02337 0.025 -0.02036 0.02292 -0.01944 C 0.01771 0.0014 0.02431 -0.01967 0.01875 -0.02222 C 0.01632 -0.02337 0.01598 -0.01666 0.01459 -0.01388 C 0.01389 -0.01018 0.01511 -0.00115 0.0125 -0.00277 C 0.00938 -0.00485 0.01285 -0.01342 0.01042 -0.01666 C 0.0073 -0.02083 -0.00208 -0.02222 -0.00208 -0.02222 C -0.00347 -0.01944 -0.00382 -0.01388 -0.00625 -0.01388 C -0.00868 -0.01388 -0.01284 -0.02152 -0.01041 -0.02222 C -0.00607 -0.0236 0.00209 -0.01666 0.00209 -0.01666 C 0.00695 -0.04212 0.00157 -0.02245 0.00625 -0.01944 C 0.00816 -0.01805 0.01042 -0.02129 0.0125 -0.02222 C 0.01389 -0.01944 0.01424 -0.01388 0.01667 -0.01388 C 0.02223 -0.01388 0.01528 -0.0361 0.02084 -0.01388 C 0.02292 -0.01573 0.02535 -0.01712 0.02709 -0.01944 C 0.02882 -0.02175 0.029 -0.02916 0.03125 -0.02777 C 0.03577 -0.02476 0.03959 -0.0111 0.03959 -0.0111 C 0.03438 -0.03865 0.04132 -0.01388 0.03334 -0.01388 C 0.03039 -0.01388 0.02934 -0.01967 0.02709 -0.02222 C 0.02518 -0.0243 0.02292 -0.02592 0.02084 -0.02777 C 0.0198 -0.02384 0.01563 -0.0118 0.02084 -0.00833 C 0.02275 -0.00694 0.02518 -0.01666 0.02292 -0.01666 C 0.02049 -0.01666 0.02014 -0.0111 0.01875 -0.00833 C 0.01667 -0.01203 0.01424 -0.0155 0.0125 -0.01944 C 0.01146 -0.02198 0.01268 -0.02777 0.01042 -0.02777 C 0.00799 -0.02777 0.00764 -0.02222 0.00625 -0.01944 C 0.00486 -0.02222 0.00313 -0.03078 0.00209 -0.02777 C 0.00052 -0.0236 0.00417 -0.00925 0.00417 -0.01388 C 0.00417 -0.01944 0.00209 -0.02499 0.00209 -0.03055 C 0.00209 -0.03356 0.00643 -0.02222 0.00417 -0.02222 C 0.00174 -0.02222 0.00139 -0.02777 -2.22222E-6 -0.03055 C 0.00382 -0.00995 -0.00139 -0.02291 0.00834 -0.02499 C 0.01042 -0.02546 0.0125 -0.02314 0.01459 -0.02222 C 0.01598 -0.02499 0.01632 -0.03055 0.01875 -0.03055 C 0.02101 -0.03055 0.01858 -0.02222 0.02084 -0.02222 C 0.02309 -0.02222 0.02223 -0.02777 0.02292 -0.03055 C 0.02361 -0.02777 0.025 -0.01921 0.025 -0.02222 C 0.025 -0.02592 0.02552 -0.03171 0.02292 -0.03333 C 0.02101 -0.03472 0.02153 -0.02777 0.02084 -0.02499 C 0.01077 -0.04536 0.02309 -0.02569 0.0125 -0.02222 C 0.01007 -0.02152 0.0099 -0.028 0.00834 -0.03055 C 0.00643 -0.03356 0.00417 -0.0361 0.00209 -0.03888 C -0.00277 -0.01944 -0.00347 -0.02777 -2.22222E-6 -0.01388 C 0.00278 -0.01573 0.00834 -0.01944 0.00834 -0.01944 C 0.00903 -0.02314 0.00764 -0.02939 0.01042 -0.03055 C 0.01285 -0.03171 0.01216 -0.02222 0.01459 -0.02222 C 0.01702 -0.02222 0.01736 -0.02777 0.01875 -0.03055 C 0.01945 -0.02777 0.02014 -0.02499 0.02084 -0.02222 C 0.0217 -0.01897 0.02257 -0.01388 0.025 -0.01388 C 0.02726 -0.01388 0.02361 -0.01944 0.02292 -0.02222 C 0.02361 -0.02592 0.02257 -0.03541 0.025 -0.03333 C 0.02865 -0.0301 0.03004 -0.01087 0.02917 -0.01666 C 0.02657 -0.03379 0.029 -0.02661 0.02292 -0.03888 C 0.02361 -0.03518 0.02396 -0.03124 0.025 -0.02777 C 0.02605 -0.02384 0.02691 -0.01365 0.02917 -0.01666 C 0.0316 -0.0199 0.02709 -0.03518 0.02709 -0.03055 C 0.02709 -0.02499 0.02848 -0.01944 0.02917 -0.01388 C 0.02986 -0.01759 0.02865 -0.02337 0.03125 -0.02499 C 0.03316 -0.02638 0.03525 -0.01805 0.03334 -0.01666 C 0.03108 -0.01527 0.02917 -0.02036 0.02709 -0.02222 C 0.02639 -0.01944 0.02657 -0.0118 0.025 -0.01388 C 0.02188 -0.01805 0.02084 -0.03055 0.02084 -0.03055 C 0.01945 -0.02777 0.0191 -0.02291 0.01667 -0.02222 C 0.01424 -0.02152 0.01216 -0.0301 0.01042 -0.02777 C 0.00834 -0.02499 0.0125 -0.01296 0.0125 -0.01666 C 0.0125 -0.02129 0.01111 -0.02592 0.01042 -0.03055 C 0.00973 -0.02685 0.01094 -0.02106 0.00834 -0.01944 C 0.00643 -0.01805 0.00851 -0.02777 0.00625 -0.02777 C 0.004 -0.02777 0.00486 -0.02222 0.00417 -0.01944 C 0.00278 -0.02222 0.00243 -0.02777 -2.22222E-6 -0.02777 C -0.00816 -0.02777 -0.0026 -0.01319 -0.00208 -0.0111 C -0.00139 -0.01481 -2.22222E-6 -0.01851 -2.22222E-6 -0.02222 C -2.22222E-6 -0.04444 -0.00416 -0.02222 -0.00416 -0.02222 C 0.00087 -0.00231 -0.00312 -0.02222 -0.00833 -0.02222 C -0.01128 -0.02222 -0.0125 -0.01666 -0.01458 -0.01388 C -0.01527 -0.02036 -0.01389 -0.02777 -0.01666 -0.03333 C -0.01823 -0.03657 -0.01875 -0.02592 -0.01875 -0.02222 C -0.01875 -0.01921 -0.01736 -0.01666 -0.01666 -0.01388 C -0.01458 -0.01759 -0.01302 -0.02198 -0.01041 -0.02499 C -0.00868 -0.02685 -0.0059 -0.02962 -0.00416 -0.02777 C -0.00191 -0.02546 -0.00277 -0.02036 -0.00208 -0.01666 C -0.00069 -0.01944 -0.00034 -0.02499 0.00209 -0.02499 C 0.00434 -0.02499 0.00417 -0.01365 0.00417 -0.01666 C 0.00417 -0.02013 -0.00086 -0.03935 0.00417 -0.01944 C 0.00486 -0.02407 0.00278 -0.03333 0.00625 -0.03333 C 0.01302 -0.03333 0.00469 -0.00462 0.01042 -0.02777 C 0.0158 -0.01712 0.0198 -0.0081 0.01459 0.00556 C 0.01285 0.01019 0.00903 0.01297 0.00625 0.01667 C 0.00556 0.01945 0.00625 0.02385 0.00417 0.02501 C -0.00295 0.02871 -0.00573 0.01899 -0.00833 0.0139 C -0.0033 -0.00601 -0.00659 0.00209 -2.22222E-6 -0.0111 C 0.00209 -0.00925 0.004 -0.00416 0.00625 -0.00555 C 0.01702 -0.01272 -0.00104 -0.02499 0.01459 -0.0111 C 0.0198 -0.03194 0.01268 -0.0111 0.02084 -0.0111 C 0.02309 -0.0111 0.02188 -0.01689 0.02292 -0.01944 C 0.02344 -0.0206 0.02431 -0.02129 0.025 -0.02222 " pathEditMode="relative" ptsTypes="fffffffffffffffffffffffffffffffffffffffffffffffffffffffffffffffffffffffffffffffffffffffffffffffffffffffffffffffffffffffA">
                                      <p:cBhvr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12" dur="2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7.40741E-7 C 0.00399 0.05764 0.00121 0.05347 0.0085 -0.00833 C 0.00937 -0.01644 0.00659 0.00787 0.00555 0.01597 C 0.00451 0.0243 0.00277 0.04051 0.00277 0.0412 C 0.00173 0.03218 -0.00209 0.02222 3.33333E-6 0.01597 C 0.00208 0.00995 0.00677 0.03148 0.0085 0.0243 C 0.01076 0.01481 0.00659 0.00231 0.00555 -0.00833 C 0.00451 0.00231 0.00659 0.0243 0.00277 0.0243 C -0.00035 0.0243 3.33333E-6 -0.02778 3.33333E-6 7.40741E-7 Z " pathEditMode="relative" rAng="0" ptsTypes="fffffffff">
                                      <p:cBhvr>
                                        <p:cTn id="14" dur="19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" y="15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00"/>
                            </p:stCondLst>
                            <p:childTnLst>
                              <p:par>
                                <p:cTn id="2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2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2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2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2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3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3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3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3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3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4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0.17517 -1.42592 " pathEditMode="relative" rAng="0" ptsTypes="AA">
                                      <p:cBhvr>
                                        <p:cTn id="43" dur="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71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4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79814 " pathEditMode="relative" ptsTypes="AA">
                                      <p:cBhvr>
                                        <p:cTn id="5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1041 L -0.00503 0.78241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396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863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6" presetID="35" presetClass="emph" presetSubtype="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101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showWhenStopped="0">
                <p:cTn id="6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3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3" descr="stadium-inside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7" name="Group 26"/>
          <p:cNvGrpSpPr>
            <a:grpSpLocks/>
          </p:cNvGrpSpPr>
          <p:nvPr/>
        </p:nvGrpSpPr>
        <p:grpSpPr bwMode="auto">
          <a:xfrm>
            <a:off x="285750" y="2714625"/>
            <a:ext cx="2921000" cy="3619500"/>
            <a:chOff x="3509713" y="1228656"/>
            <a:chExt cx="2921625" cy="3620274"/>
          </a:xfrm>
        </p:grpSpPr>
        <p:pic>
          <p:nvPicPr>
            <p:cNvPr id="32774" name="Picture 24" descr="angryghostcloud2.bmp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>
              <a:off x="3509713" y="1228656"/>
              <a:ext cx="2921625" cy="2357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5" name="Picture 25" descr="arrow.bmp"/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rcRect/>
            <a:stretch>
              <a:fillRect/>
            </a:stretch>
          </p:blipFill>
          <p:spPr bwMode="auto">
            <a:xfrm rot="-4386018">
              <a:off x="4282323" y="3370281"/>
              <a:ext cx="2046038" cy="911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36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24" y="1357298"/>
            <a:ext cx="4114800" cy="5857892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Up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Down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Left 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Right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Forwards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5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Backwards</a:t>
            </a:r>
          </a:p>
          <a:p>
            <a:pPr eaLnBrk="1" fontAlgn="auto" hangingPunct="1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GB" sz="5400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572000" y="1363149"/>
            <a:ext cx="4114800" cy="6137793"/>
          </a:xfrm>
          <a:prstGeom prst="rect">
            <a:avLst/>
          </a:prstGeom>
        </p:spPr>
        <p:txBody>
          <a:bodyPr/>
          <a:lstStyle/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En </a:t>
            </a:r>
            <a:r>
              <a:rPr lang="fr-FR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haut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En </a:t>
            </a:r>
            <a:r>
              <a:rPr lang="fr-FR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bas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A </a:t>
            </a:r>
            <a:r>
              <a:rPr lang="fr-FR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gauche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A </a:t>
            </a:r>
            <a:r>
              <a:rPr lang="fr-FR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droite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En </a:t>
            </a:r>
            <a:r>
              <a:rPr lang="fr-FR" sz="5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avant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fr-FR" sz="54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+mn-lt"/>
                <a:cs typeface="+mn-cs"/>
              </a:rPr>
              <a:t> En arrière</a:t>
            </a:r>
            <a:endParaRPr lang="en-GB" sz="5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  <a:p>
            <a:pPr marL="342900" indent="-342900" fontAlgn="auto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GB" sz="5400" b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+mn-lt"/>
              <a:cs typeface="+mn-cs"/>
            </a:endParaRPr>
          </a:p>
        </p:txBody>
      </p:sp>
      <p:pic>
        <p:nvPicPr>
          <p:cNvPr id="10" name="slide18 (2).wav">
            <a:hlinkClick r:id="" action="ppaction://media"/>
          </p:cNvPr>
          <p:cNvPicPr>
            <a:picLocks noRot="1" noChangeAspect="1"/>
          </p:cNvPicPr>
          <p:nvPr>
            <a:wavAudioFile r:embed="rId1" name="slide18 (2)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0.0419 C 0.01372 -0.04722 0.03976 -0.10486 0.10591 -0.10116 C 0.20643 -0.0956 0.24584 -0.05463 0.33854 -0.0956 C 0.3967 -0.11967 0.46511 -0.18078 0.51563 -0.17893 C 0.62934 -0.17708 0.65278 -0.11435 0.65278 -0.05671 C 0.65556 0.02477 0.50781 0.09329 0.32795 0.10116 C 0.14584 0.10672 -0.00503 0.01945 0.00816 -0.0419 Z " pathEditMode="relative" rAng="0" ptsTypes="fffffff">
                                      <p:cBhvr>
                                        <p:cTn id="8" dur="80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" y="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stadium-inside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Group 24"/>
          <p:cNvGrpSpPr/>
          <p:nvPr/>
        </p:nvGrpSpPr>
        <p:grpSpPr>
          <a:xfrm>
            <a:off x="285720" y="2714620"/>
            <a:ext cx="2921625" cy="3620274"/>
            <a:chOff x="3509713" y="1228656"/>
            <a:chExt cx="2921625" cy="3620274"/>
          </a:xfrm>
        </p:grpSpPr>
        <p:pic>
          <p:nvPicPr>
            <p:cNvPr id="26" name="Picture 25" descr="angryghostcloud2.bmp"/>
            <p:cNvPicPr>
              <a:picLocks noChangeAspect="1"/>
            </p:cNvPicPr>
            <p:nvPr/>
          </p:nvPicPr>
          <p:blipFill>
            <a:blip r:embed="rId5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>
              <a:off x="3509713" y="1228656"/>
              <a:ext cx="2921625" cy="2357454"/>
            </a:xfrm>
            <a:prstGeom prst="rect">
              <a:avLst/>
            </a:prstGeom>
          </p:spPr>
        </p:pic>
        <p:pic>
          <p:nvPicPr>
            <p:cNvPr id="27" name="Picture 26" descr="arrow.bmp"/>
            <p:cNvPicPr>
              <a:picLocks noChangeAspect="1"/>
            </p:cNvPicPr>
            <p:nvPr/>
          </p:nvPicPr>
          <p:blipFill>
            <a:blip r:embed="rId6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  <a:lum bright="70000" contrast="-70000"/>
            </a:blip>
            <a:stretch>
              <a:fillRect/>
            </a:stretch>
          </p:blipFill>
          <p:spPr>
            <a:xfrm rot="17213982">
              <a:off x="4282323" y="3370281"/>
              <a:ext cx="2046038" cy="91126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670544" y="-1544028"/>
            <a:ext cx="2159314" cy="642941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7055" y="-1557085"/>
            <a:ext cx="1143585" cy="1557085"/>
          </a:xfrm>
          <a:prstGeom prst="rect">
            <a:avLst/>
          </a:prstGeom>
        </p:spPr>
      </p:pic>
      <p:grpSp>
        <p:nvGrpSpPr>
          <p:cNvPr id="6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7373346" y="-71462"/>
            <a:ext cx="1056306" cy="1438247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29278" y="-1500222"/>
            <a:ext cx="828320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4112371" y="-2193678"/>
            <a:ext cx="1919389" cy="571502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7767555">
            <a:off x="-3740678" y="6209282"/>
            <a:ext cx="5064589" cy="1507995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249277" flipH="1">
            <a:off x="7778422" y="7954859"/>
            <a:ext cx="1365577" cy="406604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7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8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6397721" y="8364565"/>
            <a:ext cx="1590132" cy="473465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891924"/>
            <a:ext cx="1643063" cy="2237165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16 -0.0419 C 0.01372 -0.04722 0.03976 -0.10486 0.10591 -0.10116 C 0.20643 -0.0956 0.24584 -0.05463 0.33854 -0.0956 C 0.3967 -0.11967 0.46511 -0.18078 0.51563 -0.17893 C 0.62934 -0.17708 0.65278 -0.11435 0.65278 -0.05671 C 0.65556 0.02477 0.50781 0.09329 0.32795 0.10116 C 0.14584 0.10672 -0.00503 0.01945 0.00816 -0.0419 Z " pathEditMode="relative" rAng="0" ptsTypes="fffffff">
                                      <p:cBhvr>
                                        <p:cTn id="8" dur="49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" y="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10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7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9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3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0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2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9" dur="14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1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2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9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6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6513" y="0"/>
            <a:ext cx="170386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930438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2375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358438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58375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75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58250" y="1714500"/>
            <a:ext cx="434975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644688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15781338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875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0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500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643938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1714500"/>
            <a:ext cx="7080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ounded Rectangular Callout 30"/>
          <p:cNvSpPr/>
          <p:nvPr/>
        </p:nvSpPr>
        <p:spPr>
          <a:xfrm>
            <a:off x="1285875" y="3786188"/>
            <a:ext cx="6143625" cy="2857500"/>
          </a:xfrm>
          <a:prstGeom prst="wedgeRoundRectCallout">
            <a:avLst>
              <a:gd name="adj1" fmla="val -82701"/>
              <a:gd name="adj2" fmla="val 501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Here we have Mrs Mildly-Angry </a:t>
            </a:r>
            <a:r>
              <a:rPr lang="en-GB" sz="4000" b="1" dirty="0" smtClean="0">
                <a:solidFill>
                  <a:schemeClr val="tx1"/>
                </a:solidFill>
              </a:rPr>
              <a:t>Carrot-Face</a:t>
            </a:r>
            <a:r>
              <a:rPr lang="en-GB" sz="4000" b="1" dirty="0">
                <a:solidFill>
                  <a:schemeClr val="tx1"/>
                </a:solidFill>
              </a:rPr>
              <a:t>, she could win the archery with this next arrow.</a:t>
            </a:r>
          </a:p>
        </p:txBody>
      </p:sp>
      <p:pic>
        <p:nvPicPr>
          <p:cNvPr id="33" name="slide2 (2).wav">
            <a:hlinkClick r:id="" action="ppaction://media"/>
          </p:cNvPr>
          <p:cNvPicPr>
            <a:picLocks noRot="1" noChangeAspect="1"/>
          </p:cNvPicPr>
          <p:nvPr>
            <a:wavAudioFile r:embed="rId1" name="slide2 (2).wav"/>
          </p:nvPr>
        </p:nvPicPr>
        <p:blipFill>
          <a:blip r:embed="rId14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8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10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12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14" dur="3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16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2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22" dur="3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24" dur="3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26" dur="3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28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30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85833 0 " pathEditMode="relative" ptsTypes="AA">
                                      <p:cBhvr>
                                        <p:cTn id="32" dur="3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87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8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33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1714500"/>
            <a:ext cx="7080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34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71813" y="1714500"/>
            <a:ext cx="7080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16" descr="archery target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17" descr="angrycarrotface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19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20" descr="angrytoasterbrow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21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7" name="Picture 22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8" name="Picture 23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9" name="Picture 24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0" name="Picture 25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1" name="Picture 26" descr="arr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2" name="Picture 27" descr="archery bow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23" name="Picture 28" descr="arrow2.bmp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31" descr="angryghostcloud2.bmp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32" descr="angryghostcloud2.bmp"/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ounded Rectangular Callout 30"/>
          <p:cNvSpPr/>
          <p:nvPr/>
        </p:nvSpPr>
        <p:spPr>
          <a:xfrm>
            <a:off x="4929188" y="642938"/>
            <a:ext cx="3714750" cy="1571625"/>
          </a:xfrm>
          <a:prstGeom prst="wedgeRoundRectCallout">
            <a:avLst>
              <a:gd name="adj1" fmla="val -86291"/>
              <a:gd name="adj2" fmla="val 3895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I will go and help her!</a:t>
            </a:r>
          </a:p>
        </p:txBody>
      </p:sp>
      <p:pic>
        <p:nvPicPr>
          <p:cNvPr id="21" name="slide3 (2).wav">
            <a:hlinkClick r:id="" action="ppaction://media"/>
          </p:cNvPr>
          <p:cNvPicPr>
            <a:picLocks noRot="1" noChangeAspect="1"/>
          </p:cNvPicPr>
          <p:nvPr>
            <a:wavAudioFile r:embed="rId1" name="slide3 (2).wav"/>
          </p:nvPr>
        </p:nvPicPr>
        <p:blipFill>
          <a:blip r:embed="rId17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33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xit" presetSubtype="0" fill="hold" grpId="0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1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pat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24" dur="27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3000" fill="hold"/>
                                        <p:tgtEl>
                                          <p:spTgt spid="3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4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path" presetSubtype="0" repeatCount="2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33" dur="27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6" presetClass="emph" presetSubtype="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3000" fill="hold"/>
                                        <p:tgtEl>
                                          <p:spTgt spid="3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2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1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1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18449" name="Rounded Rectangular Callout 31"/>
          <p:cNvSpPr>
            <a:spLocks noChangeArrowheads="1"/>
          </p:cNvSpPr>
          <p:nvPr/>
        </p:nvSpPr>
        <p:spPr bwMode="auto">
          <a:xfrm>
            <a:off x="2714625" y="3714752"/>
            <a:ext cx="3714763" cy="1714500"/>
          </a:xfrm>
          <a:prstGeom prst="wedgeRoundRectCallout">
            <a:avLst>
              <a:gd name="adj1" fmla="val -30560"/>
              <a:gd name="adj2" fmla="val -88981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smtClean="0">
                <a:latin typeface="Calibri" pitchFamily="34" charset="0"/>
              </a:rPr>
              <a:t>Non ! </a:t>
            </a:r>
            <a:r>
              <a:rPr lang="fr-FR" sz="4000" b="1" dirty="0">
                <a:latin typeface="Calibri" pitchFamily="34" charset="0"/>
              </a:rPr>
              <a:t>En bas</a:t>
            </a:r>
            <a:r>
              <a:rPr lang="en-GB" sz="4000" b="1" dirty="0">
                <a:latin typeface="Calibri" pitchFamily="34" charset="0"/>
              </a:rPr>
              <a:t>, en bas, en bas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Down, down, down!</a:t>
            </a:r>
          </a:p>
        </p:txBody>
      </p:sp>
      <p:pic>
        <p:nvPicPr>
          <p:cNvPr id="22" name="slide4 (2).wav">
            <a:hlinkClick r:id="" action="ppaction://media"/>
          </p:cNvPr>
          <p:cNvPicPr>
            <a:picLocks noRot="1" noChangeAspect="1"/>
          </p:cNvPicPr>
          <p:nvPr>
            <a:wavAudioFile r:embed="rId1" name="slide4 (2).wav"/>
          </p:nvPr>
        </p:nvPicPr>
        <p:blipFill>
          <a:blip r:embed="rId15" cstate="print"/>
          <a:stretch>
            <a:fillRect/>
          </a:stretch>
        </p:blipFill>
        <p:spPr>
          <a:xfrm>
            <a:off x="7286644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31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7.5E-6 -2.22222E-6 C -0.0007 -0.00648 0.00017 -0.01365 -0.00209 -0.01944 C -0.00313 -0.02199 -0.00331 -0.01388 -0.00417 -0.01111 C -0.00539 -0.0074 -0.0073 -0.00393 -0.00834 -2.22222E-6 C -0.00956 0.00463 -0.01563 0.03982 -0.01042 0.00556 C -0.00834 0.00649 -0.00608 0.00695 -0.00417 0.00834 C -0.00192 0.00973 -0.00018 0.01528 0.00208 0.01389 C 0.00468 0.01227 0.00347 0.00649 0.00416 0.00278 C 0.01284 0.02014 0.00364 0.00695 0.01249 -2.22222E-6 C 0.0144 -0.00162 0.01666 0.00186 0.01874 0.00278 C 0.01874 0.00278 0.01458 0.00463 0.01249 0.00556 C 0.01041 0.00463 0.00833 0.00162 0.00624 0.00278 C 0.00399 0.00394 0.00451 0.01112 0.00208 0.01112 C -0.0007 0.01112 -0.00365 -0.00347 -0.00417 -0.00555 C -0.00556 -2.22222E-6 -0.00921 0.0169 -0.00834 0.01112 C -0.00765 0.00649 -0.00799 0.00139 -0.00626 -0.00277 C -0.00504 -0.00578 -0.00209 -0.00648 -7.5E-6 -0.00833 C 0.00069 -0.00463 0.00121 -0.00092 0.00208 0.00278 C 0.0026 0.00556 0.0026 0.0132 0.00416 0.01112 C 0.00659 0.00787 0.00555 0.00186 0.00624 -0.00277 C 0.01284 0.02362 0.00312 -0.01041 0.01041 -0.00555 C 0.01354 -0.00347 0.01024 0.00463 0.01249 0.00834 C 0.0144 0.01135 0.01805 0.01019 0.02083 0.01112 C 0.02013 0.0176 0.02222 0.02593 0.01874 0.03056 C 0.01492 0.03565 0.01058 0.01436 0.01041 0.01389 C 0.00972 0.0176 0.00919 0.0213 0.00833 0.025 C 0.00781 0.02778 0.0085 0.03334 0.00624 0.03334 C 0.00381 0.03334 0.00347 0.02778 0.00208 0.025 C 0.00069 0.02871 -0.00261 0.03195 -0.00209 0.03612 C -0.00174 0.04005 0.00225 0.04144 0.00416 0.04445 C 0.00572 0.047 0.00694 0.05 0.00833 0.05278 C 0.00902 0.05 0.00833 0.04352 0.01041 0.04445 C 0.01336 0.04584 0.01458 0.05139 0.01458 0.05556 C 0.01458 0.0588 0.0118 0.06112 0.01041 0.06389 C 0.00833 0.06204 0.0059 0.06065 0.00416 0.05834 C -0.00209 0.05 -0.00157 0.03612 0.00208 0.06945 C 0.01215 0.04931 0.00034 0.06922 0.00833 0.08889 C 0.01006 0.09306 0.01527 0.09075 0.01874 0.09167 C 0.01597 0.0926 0.01319 0.09561 0.01041 0.09445 C 0.00798 0.09329 0.00867 0.08496 0.00624 0.08612 C 0.00347 0.08727 0.00503 0.09352 0.00416 0.09723 C 0.00364 0.1 0.00277 0.10278 0.00208 0.10556 C 0.00069 0.10186 0.00017 0.09746 -0.00209 0.09445 C -0.00365 0.09237 -0.00226 0.10278 -7.5E-6 0.10278 C 0.00225 0.10278 0.00138 0.09723 0.00208 0.09445 C 0.00781 0.12477 0.00468 0.122 0.00833 0.10278 C 0.00885 0.1 0.00972 0.09723 0.01041 0.09445 C 0.01041 0.09514 0.01527 0.11899 0.01041 0.12223 C 0.0085 0.12362 0.00902 0.11667 0.00833 0.11389 C 0.00694 0.11667 0.00659 0.12223 0.00416 0.12223 C -0.0014 0.12223 0.00555 0.1 -7.5E-6 0.12223 C -0.0014 0.11945 -0.00174 0.11389 -0.00417 0.11389 C -0.01233 0.11389 -0.00521 0.13473 -0.01042 0.11389 C -0.01112 0.11667 -0.01042 0.12153 -0.01251 0.12223 C -0.01824 0.12408 -0.01997 0.11181 -0.02084 0.10834 C -0.02587 0.12871 -0.02605 0.13079 -0.02292 0.11389 C -0.01806 0.13959 -0.02396 0.11459 -0.01876 0.10556 C -0.01719 0.10278 -0.01598 0.11112 -0.01459 0.11389 C -0.0099 0.09491 -0.01511 0.11065 -0.01042 0.11389 C -0.00851 0.11528 -0.00626 0.11204 -0.00417 0.11112 C -0.00348 0.11389 -0.004 0.12084 -0.00209 0.11945 C 0.00051 0.11783 -0.00244 0.10625 -7.5E-6 0.10834 C 0.00364 0.11158 0.00416 0.125 0.00416 0.125 C 0.00555 0.12037 0.00503 0.11343 0.00833 0.11112 C 0.01058 0.10973 0.01041 0.12153 0.01249 0.11945 C 0.01597 0.11598 0.01666 0.10278 0.01666 0.10278 C 0.01735 0.10741 0.01788 0.11204 0.01874 0.11667 C 0.01926 0.11945 0.02274 0.12362 0.02083 0.125 C 0.01857 0.12639 0.01666 0.1213 0.01458 0.11945 C 0.00485 0.13912 0.01597 0.122 0.00624 0.11945 C 0.00381 0.11875 0.00208 0.12315 -7.5E-6 0.125 C -0.0014 0.12223 -0.00174 0.11667 -0.00417 0.11667 C -0.00643 0.11667 -0.00469 0.12709 -0.00626 0.125 C -0.00869 0.12176 -0.00765 0.11575 -0.00834 0.11112 C -0.00903 0.11389 -0.00817 0.11945 -0.01042 0.11945 C -0.02084 0.11945 -0.01372 0.09954 -0.01876 0.11945 C -0.02015 0.11667 -0.02449 0.11366 -0.02292 0.11112 C -0.02015 0.10649 -0.01042 0.10556 -0.01042 0.10556 C -0.00244 0.12153 -0.00938 0.1125 -0.00417 0.10556 C -0.00261 0.10348 -7.5E-6 0.10371 0.00208 0.10278 C 0.01163 0.12176 0.0019 0.10718 0.00833 0.10278 C 0.01024 0.10139 0.01249 0.10463 0.01458 0.10556 C 0.01683 0.11482 0.01666 0.1169 0.01666 0.11112 " pathEditMode="relative" ptsTypes="ffffffffffffffffffffffffffffffffffffffffffffffffffffffffffffffffffffffffffffffffffA">
                                      <p:cBhvr>
                                        <p:cTn id="8" dur="63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4.16667E-6 -4.44444E-6 C -0.00069 -0.00648 0.00018 -0.01365 -0.00208 -0.01944 C -0.00312 -0.02199 -0.0033 -0.01388 -0.00416 -0.01111 C -0.00538 -0.0074 -0.00729 -0.00393 -0.00833 -4.44444E-6 C -0.00955 0.00463 -0.01562 0.03982 -0.01041 0.00556 C -0.00833 0.00649 -0.00607 0.00695 -0.00416 0.00834 C -0.00191 0.00973 -0.00017 0.01528 0.00209 0.01389 C 0.00469 0.01227 0.00348 0.00649 0.00417 0.00278 C 0.01285 0.02014 0.00365 0.00695 0.0125 -4.44444E-6 C 0.01441 -0.00162 0.01667 0.00186 0.01875 0.00278 C 0.01875 0.00278 0.01459 0.00463 0.0125 0.00556 C 0.01042 0.00463 0.00834 0.00162 0.00625 0.00278 C 0.004 0.00394 0.00452 0.01112 0.00209 0.01112 C -0.00069 0.01112 -0.00364 -0.00347 -0.00416 -0.00555 C -0.00555 -4.44444E-6 -0.0092 0.0169 -0.00833 0.01112 C -0.00764 0.00649 -0.00798 0.00139 -0.00625 -0.00277 C -0.00503 -0.00578 -0.00208 -0.00648 -4.16667E-6 -0.00833 C 0.0007 -0.00463 0.00122 -0.00092 0.00209 0.00278 C 0.00261 0.00556 0.00261 0.0132 0.00417 0.01112 C 0.0066 0.00787 0.00556 0.00186 0.00625 -0.00277 C 0.01285 0.02362 0.00313 -0.01041 0.01042 -0.00555 C 0.01355 -0.00347 0.01025 0.00463 0.0125 0.00834 C 0.01441 0.01135 0.01806 0.01019 0.02084 0.01112 C 0.02014 0.0176 0.02223 0.02593 0.01875 0.03056 C 0.01493 0.03565 0.01059 0.01436 0.01042 0.01389 C 0.00973 0.0176 0.0092 0.0213 0.00834 0.025 C 0.00782 0.02778 0.00851 0.03334 0.00625 0.03334 C 0.00382 0.03334 0.00348 0.02778 0.00209 0.025 C 0.0007 0.02871 -0.0026 0.03195 -0.00208 0.03612 C -0.00173 0.04005 0.00226 0.04144 0.00417 0.04445 C 0.00573 0.047 0.00695 0.05 0.00834 0.05278 C 0.00903 0.05 0.00834 0.04352 0.01042 0.04445 C 0.01337 0.04584 0.01459 0.05139 0.01459 0.05556 C 0.01459 0.0588 0.01181 0.06112 0.01042 0.06389 C 0.00834 0.06204 0.00591 0.06065 0.00417 0.05834 C -0.00208 0.05 -0.00156 0.03612 0.00209 0.06945 C 0.01216 0.04931 0.00035 0.06922 0.00834 0.08889 C 0.01007 0.09306 0.01528 0.09075 0.01875 0.09167 C 0.01598 0.0926 0.0132 0.09561 0.01042 0.09445 C 0.00799 0.09329 0.00868 0.08496 0.00625 0.08612 C 0.00348 0.08727 0.00504 0.09352 0.00417 0.09723 C 0.00365 0.1 0.00278 0.10278 0.00209 0.10556 C 0.0007 0.10186 0.00018 0.09746 -0.00208 0.09445 C -0.00364 0.09237 -0.00225 0.10278 -4.16667E-6 0.10278 C 0.00226 0.10278 0.00139 0.09723 0.00209 0.09445 C 0.00782 0.12477 0.00469 0.122 0.00834 0.10278 C 0.00886 0.1 0.00973 0.09723 0.01042 0.09445 C 0.01042 0.09514 0.01528 0.11899 0.01042 0.12223 C 0.00851 0.12362 0.00903 0.11667 0.00834 0.11389 C 0.00695 0.11667 0.0066 0.12223 0.00417 0.12223 C -0.00139 0.12223 0.00556 0.1 -4.16667E-6 0.12223 C -0.00139 0.11945 -0.00173 0.11389 -0.00416 0.11389 C -0.01232 0.11389 -0.0052 0.13473 -0.01041 0.11389 C -0.01111 0.11667 -0.01041 0.12153 -0.0125 0.12223 C -0.01823 0.12408 -0.01996 0.11181 -0.02083 0.10834 C -0.02586 0.12871 -0.02604 0.13079 -0.02291 0.11389 C -0.01805 0.13959 -0.02395 0.11459 -0.01875 0.10556 C -0.01718 0.10278 -0.01597 0.11112 -0.01458 0.11389 C -0.00989 0.09491 -0.0151 0.11065 -0.01041 0.11389 C -0.0085 0.11528 -0.00625 0.11204 -0.00416 0.11112 C -0.00347 0.11389 -0.00399 0.12084 -0.00208 0.11945 C 0.00052 0.11783 -0.00243 0.10625 -4.16667E-6 0.10834 C 0.00365 0.11158 0.00417 0.125 0.00417 0.125 C 0.00556 0.12037 0.00504 0.11343 0.00834 0.11112 C 0.01059 0.10973 0.01042 0.12153 0.0125 0.11945 C 0.01598 0.11598 0.01667 0.10278 0.01667 0.10278 C 0.01736 0.10741 0.01789 0.11204 0.01875 0.11667 C 0.01927 0.11945 0.02275 0.12362 0.02084 0.125 C 0.01858 0.12639 0.01667 0.1213 0.01459 0.11945 C 0.00486 0.13912 0.01598 0.122 0.00625 0.11945 C 0.00382 0.11875 0.00209 0.12315 -4.16667E-6 0.125 C -0.00139 0.12223 -0.00173 0.11667 -0.00416 0.11667 C -0.00642 0.11667 -0.00468 0.12709 -0.00625 0.125 C -0.00868 0.12176 -0.00764 0.11575 -0.00833 0.11112 C -0.00902 0.11389 -0.00816 0.11945 -0.01041 0.11945 C -0.02083 0.11945 -0.01371 0.09954 -0.01875 0.11945 C -0.02014 0.11667 -0.02448 0.11366 -0.02291 0.11112 C -0.02014 0.10649 -0.01041 0.10556 -0.01041 0.10556 C -0.00243 0.12153 -0.00937 0.1125 -0.00416 0.10556 C -0.0026 0.10348 -4.16667E-6 0.10371 0.00209 0.10278 C 0.01164 0.12176 0.00191 0.10718 0.00834 0.10278 C 0.01025 0.10139 0.0125 0.10463 0.01459 0.10556 C 0.01684 0.11482 0.01667 0.1169 0.01667 0.11112 " pathEditMode="relative" ptsTypes="ffffffffffffffffffffffffffffffffffffffffffffffffffffffffffffffffffffffffffffffffffA">
                                      <p:cBhvr>
                                        <p:cTn id="10" dur="6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repeatCount="2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2" dur="31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40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0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25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26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7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Down, down, down!</a:t>
            </a:r>
          </a:p>
        </p:txBody>
      </p:sp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874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16296"/>
              <a:gd name="adj2" fmla="val 935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1214438" y="500063"/>
            <a:ext cx="4286250" cy="1571625"/>
          </a:xfrm>
          <a:prstGeom prst="wedgeRoundRectCallout">
            <a:avLst>
              <a:gd name="adj1" fmla="val 31613"/>
              <a:gd name="adj2" fmla="val 7774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err="1">
                <a:solidFill>
                  <a:schemeClr val="tx1"/>
                </a:solidFill>
              </a:rPr>
              <a:t>Ouais</a:t>
            </a:r>
            <a:r>
              <a:rPr lang="en-GB" sz="4000" b="1" dirty="0">
                <a:solidFill>
                  <a:schemeClr val="tx1"/>
                </a:solidFill>
              </a:rPr>
              <a:t> ! </a:t>
            </a:r>
            <a:r>
              <a:rPr lang="fr-FR" sz="4000" b="1" dirty="0">
                <a:solidFill>
                  <a:schemeClr val="tx1"/>
                </a:solidFill>
              </a:rPr>
              <a:t>En bas</a:t>
            </a:r>
            <a:r>
              <a:rPr lang="en-GB" sz="4000" b="1" dirty="0">
                <a:solidFill>
                  <a:schemeClr val="tx1"/>
                </a:solidFill>
              </a:rPr>
              <a:t>, en bas, en bas !</a:t>
            </a:r>
          </a:p>
        </p:txBody>
      </p:sp>
      <p:pic>
        <p:nvPicPr>
          <p:cNvPr id="17" name="slide5 (2).wav">
            <a:hlinkClick r:id="" action="ppaction://media"/>
          </p:cNvPr>
          <p:cNvPicPr>
            <a:picLocks noRot="1" noChangeAspect="1"/>
          </p:cNvPicPr>
          <p:nvPr>
            <a:wavAudioFile r:embed="rId1" name="slide5 (2).wav"/>
          </p:nvPr>
        </p:nvPicPr>
        <p:blipFill>
          <a:blip r:embed="rId12" cstate="print"/>
          <a:stretch>
            <a:fillRect/>
          </a:stretch>
        </p:blipFill>
        <p:spPr>
          <a:xfrm>
            <a:off x="8358214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2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19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0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21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22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7" name="Picture 23" descr="ar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24" descr="ar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25" descr="ar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0" name="Picture 26" descr="arrow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4" name="Picture 17" descr="angrycarrotface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32" name="Rounded Rectangular Callout 31"/>
          <p:cNvSpPr/>
          <p:nvPr/>
        </p:nvSpPr>
        <p:spPr>
          <a:xfrm>
            <a:off x="2714624" y="3786204"/>
            <a:ext cx="4572019" cy="1571622"/>
          </a:xfrm>
          <a:prstGeom prst="wedgeRoundRectCallout">
            <a:avLst>
              <a:gd name="adj1" fmla="val -33855"/>
              <a:gd name="adj2" fmla="val -100522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Non ! A </a:t>
            </a:r>
            <a:r>
              <a:rPr lang="en-GB" sz="4000" b="1" dirty="0" err="1">
                <a:solidFill>
                  <a:schemeClr val="tx1"/>
                </a:solidFill>
              </a:rPr>
              <a:t>droite</a:t>
            </a:r>
            <a:r>
              <a:rPr lang="en-GB" sz="4000" b="1" dirty="0">
                <a:solidFill>
                  <a:schemeClr val="tx1"/>
                </a:solidFill>
              </a:rPr>
              <a:t>, à </a:t>
            </a:r>
            <a:r>
              <a:rPr lang="en-GB" sz="4000" b="1" dirty="0" err="1">
                <a:solidFill>
                  <a:schemeClr val="tx1"/>
                </a:solidFill>
              </a:rPr>
              <a:t>droite</a:t>
            </a:r>
            <a:r>
              <a:rPr lang="en-GB" sz="4000" b="1" dirty="0">
                <a:solidFill>
                  <a:schemeClr val="tx1"/>
                </a:solidFill>
              </a:rPr>
              <a:t>, à </a:t>
            </a:r>
            <a:r>
              <a:rPr lang="en-GB" sz="4000" b="1" dirty="0" err="1">
                <a:solidFill>
                  <a:schemeClr val="tx1"/>
                </a:solidFill>
              </a:rPr>
              <a:t>droite</a:t>
            </a:r>
            <a:r>
              <a:rPr lang="en-GB" sz="4000" b="1" dirty="0">
                <a:solidFill>
                  <a:schemeClr val="tx1"/>
                </a:solidFill>
              </a:rPr>
              <a:t>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Right, right, right!</a:t>
            </a:r>
          </a:p>
        </p:txBody>
      </p:sp>
      <p:pic>
        <p:nvPicPr>
          <p:cNvPr id="22" name="slide6 (2).wav">
            <a:hlinkClick r:id="" action="ppaction://media"/>
          </p:cNvPr>
          <p:cNvPicPr>
            <a:picLocks noRot="1" noChangeAspect="1"/>
          </p:cNvPicPr>
          <p:nvPr>
            <a:wavAudioFile r:embed="rId1" name="slide6 (2).wav"/>
          </p:nvPr>
        </p:nvPicPr>
        <p:blipFill>
          <a:blip r:embed="rId15" cstate="print"/>
          <a:stretch>
            <a:fillRect/>
          </a:stretch>
        </p:blipFill>
        <p:spPr>
          <a:xfrm>
            <a:off x="7786710" y="600076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47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31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10" dur="6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12" dur="66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4" dur="31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22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23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4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874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16296"/>
              <a:gd name="adj2" fmla="val 935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21518" name="Rounded Rectangular Callout 38"/>
          <p:cNvSpPr>
            <a:spLocks noChangeArrowheads="1"/>
          </p:cNvSpPr>
          <p:nvPr/>
        </p:nvSpPr>
        <p:spPr bwMode="auto">
          <a:xfrm>
            <a:off x="1142976" y="476250"/>
            <a:ext cx="4652987" cy="1571625"/>
          </a:xfrm>
          <a:prstGeom prst="wedgeRoundRectCallout">
            <a:avLst>
              <a:gd name="adj1" fmla="val 27116"/>
              <a:gd name="adj2" fmla="val 77778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 smtClean="0">
                <a:latin typeface="Calibri" pitchFamily="34" charset="0"/>
              </a:rPr>
              <a:t>Ouais</a:t>
            </a:r>
            <a:r>
              <a:rPr lang="en-GB" sz="4000" b="1" dirty="0" smtClean="0">
                <a:latin typeface="Calibri" pitchFamily="34" charset="0"/>
              </a:rPr>
              <a:t> ! </a:t>
            </a:r>
            <a:r>
              <a:rPr lang="en-GB" sz="4000" b="1" dirty="0">
                <a:latin typeface="Calibri" pitchFamily="34" charset="0"/>
              </a:rPr>
              <a:t>À </a:t>
            </a:r>
            <a:r>
              <a:rPr lang="en-GB" sz="4000" b="1" dirty="0" err="1">
                <a:latin typeface="Calibri" pitchFamily="34" charset="0"/>
              </a:rPr>
              <a:t>droite</a:t>
            </a:r>
            <a:r>
              <a:rPr lang="en-GB" sz="4000" b="1" dirty="0">
                <a:latin typeface="Calibri" pitchFamily="34" charset="0"/>
              </a:rPr>
              <a:t>, à </a:t>
            </a:r>
            <a:r>
              <a:rPr lang="en-GB" sz="4000" b="1" dirty="0" err="1">
                <a:latin typeface="Calibri" pitchFamily="34" charset="0"/>
              </a:rPr>
              <a:t>droite</a:t>
            </a:r>
            <a:r>
              <a:rPr lang="en-GB" sz="4000" b="1" dirty="0">
                <a:latin typeface="Calibri" pitchFamily="34" charset="0"/>
              </a:rPr>
              <a:t>, à </a:t>
            </a:r>
            <a:r>
              <a:rPr lang="en-GB" sz="4000" b="1" dirty="0" err="1" smtClean="0">
                <a:latin typeface="Calibri" pitchFamily="34" charset="0"/>
              </a:rPr>
              <a:t>droite</a:t>
            </a:r>
            <a:r>
              <a:rPr lang="en-GB" sz="4000" b="1" dirty="0" smtClean="0">
                <a:latin typeface="Calibri" pitchFamily="34" charset="0"/>
              </a:rPr>
              <a:t> !</a:t>
            </a:r>
            <a:endParaRPr lang="en-GB" sz="4000" b="1" dirty="0">
              <a:latin typeface="Calibri" pitchFamily="34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Right, right, right!</a:t>
            </a:r>
          </a:p>
        </p:txBody>
      </p:sp>
      <p:pic>
        <p:nvPicPr>
          <p:cNvPr id="17" name="slide7 (2).wav">
            <a:hlinkClick r:id="" action="ppaction://media"/>
          </p:cNvPr>
          <p:cNvPicPr>
            <a:picLocks noRot="1" noChangeAspect="1"/>
          </p:cNvPicPr>
          <p:nvPr>
            <a:wavAudioFile r:embed="rId1" name="slide7 (2).wav"/>
          </p:nvPr>
        </p:nvPicPr>
        <p:blipFill>
          <a:blip r:embed="rId12" cstate="print"/>
          <a:stretch>
            <a:fillRect/>
          </a:stretch>
        </p:blipFill>
        <p:spPr>
          <a:xfrm>
            <a:off x="8286776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8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8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8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8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3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16" descr="archery target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2313" y="3286125"/>
            <a:ext cx="1685925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17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285750" y="1571625"/>
            <a:ext cx="2032000" cy="421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19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00313" y="1785938"/>
            <a:ext cx="5016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0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50" y="2081213"/>
            <a:ext cx="523875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Picture 21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50" y="1822450"/>
            <a:ext cx="600075" cy="66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Picture 22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1714500"/>
            <a:ext cx="433388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7" name="Picture 23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3571875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8" name="Picture 24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982955">
            <a:off x="7923213" y="5273675"/>
            <a:ext cx="903288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Picture 25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0" y="335756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Picture 26" descr="arrow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75" y="4786313"/>
            <a:ext cx="1133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27" descr="archery bow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5" y="3000375"/>
            <a:ext cx="13049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28" descr="arrow2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813" y="3714750"/>
            <a:ext cx="16954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 descr="angryghostcloud2.bmp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071563"/>
            <a:ext cx="2332038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30" descr="angryghostcloud2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5984" y="1071546"/>
            <a:ext cx="2332404" cy="1882009"/>
          </a:xfrm>
          <a:prstGeom prst="rect">
            <a:avLst/>
          </a:prstGeom>
        </p:spPr>
      </p:pic>
      <p:sp>
        <p:nvSpPr>
          <p:cNvPr id="22545" name="Rounded Rectangular Callout 31"/>
          <p:cNvSpPr>
            <a:spLocks noChangeArrowheads="1"/>
          </p:cNvSpPr>
          <p:nvPr/>
        </p:nvSpPr>
        <p:spPr bwMode="auto">
          <a:xfrm>
            <a:off x="2714612" y="3643314"/>
            <a:ext cx="4429156" cy="1500198"/>
          </a:xfrm>
          <a:prstGeom prst="wedgeRoundRectCallout">
            <a:avLst>
              <a:gd name="adj1" fmla="val -31139"/>
              <a:gd name="adj2" fmla="val -82504"/>
              <a:gd name="adj3" fmla="val 16667"/>
            </a:avLst>
          </a:prstGeom>
          <a:solidFill>
            <a:srgbClr val="DCE6F2"/>
          </a:solidFill>
          <a:ln w="3810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smtClean="0">
                <a:latin typeface="Calibri" pitchFamily="34" charset="0"/>
              </a:rPr>
              <a:t>Non ! </a:t>
            </a:r>
            <a:r>
              <a:rPr lang="en-GB" sz="4000" b="1" dirty="0">
                <a:latin typeface="Calibri" pitchFamily="34" charset="0"/>
              </a:rPr>
              <a:t>À gauche, à gauche, à </a:t>
            </a:r>
            <a:r>
              <a:rPr lang="en-GB" sz="4000" b="1" dirty="0" smtClean="0">
                <a:latin typeface="Calibri" pitchFamily="34" charset="0"/>
              </a:rPr>
              <a:t>gauche !</a:t>
            </a:r>
            <a:endParaRPr lang="en-GB" sz="4000" b="1" dirty="0">
              <a:latin typeface="Calibri" pitchFamily="34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No! Left, left, left!</a:t>
            </a:r>
          </a:p>
        </p:txBody>
      </p:sp>
      <p:pic>
        <p:nvPicPr>
          <p:cNvPr id="22" name="slide8 (2).wav">
            <a:hlinkClick r:id="" action="ppaction://media"/>
          </p:cNvPr>
          <p:cNvPicPr>
            <a:picLocks noRot="1" noChangeAspect="1"/>
          </p:cNvPicPr>
          <p:nvPr>
            <a:wavAudioFile r:embed="rId1" name="slide8 (2).wav"/>
          </p:nvPr>
        </p:nvPicPr>
        <p:blipFill>
          <a:blip r:embed="rId15" cstate="print"/>
          <a:stretch>
            <a:fillRect/>
          </a:stretch>
        </p:blipFill>
        <p:spPr>
          <a:xfrm>
            <a:off x="7572396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9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31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10" dur="67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5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95 0.01968 0.00104 0.01829 0.00625 -0.00277 C 0.00694 -0.00555 0.00486 0.00278 0.00417 0.00556 C 0.00347 0.00834 0.00208 0.01389 0.00208 0.01389 C 0.00139 0.01112 -0.00156 0.00764 0 0.00556 C 0.00156 0.00348 0.00503 0.01088 0.00625 0.00834 C 0.00781 0.0051 0.00486 0.00093 0.00417 -0.00277 C 0.00347 0.00093 0.00486 0.00834 0.00208 0.00834 C -0.00017 0.00834 0 -0.00949 0 0 Z " pathEditMode="relative" ptsTypes="fffffffff">
                                      <p:cBhvr>
                                        <p:cTn id="12" dur="66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1" presetClass="path" presetSubtype="0" repeatCount="2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14" dur="31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7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4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15" descr="stadium-inside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19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0" y="2500313"/>
            <a:ext cx="11080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20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6063" y="2857500"/>
            <a:ext cx="1498600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21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38" y="2500313"/>
            <a:ext cx="1238250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22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00125" y="2214563"/>
            <a:ext cx="1000125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2500306"/>
            <a:ext cx="1108869" cy="1368086"/>
          </a:xfrm>
          <a:prstGeom prst="rect">
            <a:avLst/>
          </a:prstGeom>
        </p:spPr>
      </p:pic>
      <p:pic>
        <p:nvPicPr>
          <p:cNvPr id="18" name="Picture 32" descr="angrytoasterbrow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86051" y="2857496"/>
            <a:ext cx="1499197" cy="996281"/>
          </a:xfrm>
          <a:prstGeom prst="rect">
            <a:avLst/>
          </a:prstGeom>
        </p:spPr>
      </p:pic>
      <p:pic>
        <p:nvPicPr>
          <p:cNvPr id="19" name="Picture 33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85918" y="2500306"/>
            <a:ext cx="1238738" cy="1366992"/>
          </a:xfrm>
          <a:prstGeom prst="rect">
            <a:avLst/>
          </a:prstGeom>
        </p:spPr>
      </p:pic>
      <p:pic>
        <p:nvPicPr>
          <p:cNvPr id="20" name="Picture 34" descr="confusedwolfman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0100" y="2214554"/>
            <a:ext cx="1000131" cy="1682703"/>
          </a:xfrm>
          <a:prstGeom prst="rect">
            <a:avLst/>
          </a:prstGeom>
        </p:spPr>
      </p:pic>
      <p:sp>
        <p:nvSpPr>
          <p:cNvPr id="36" name="Rounded Rectangular Callout 35"/>
          <p:cNvSpPr/>
          <p:nvPr/>
        </p:nvSpPr>
        <p:spPr>
          <a:xfrm>
            <a:off x="1214438" y="500063"/>
            <a:ext cx="3714750" cy="1571625"/>
          </a:xfrm>
          <a:prstGeom prst="wedgeRoundRectCallout">
            <a:avLst>
              <a:gd name="adj1" fmla="val -33471"/>
              <a:gd name="adj2" fmla="val 874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7" name="Rounded Rectangular Callout 36"/>
          <p:cNvSpPr/>
          <p:nvPr/>
        </p:nvSpPr>
        <p:spPr>
          <a:xfrm>
            <a:off x="1285875" y="500063"/>
            <a:ext cx="4214813" cy="1571625"/>
          </a:xfrm>
          <a:prstGeom prst="wedgeRoundRectCallout">
            <a:avLst>
              <a:gd name="adj1" fmla="val -16296"/>
              <a:gd name="adj2" fmla="val 9350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8" name="Rounded Rectangular Callout 37"/>
          <p:cNvSpPr/>
          <p:nvPr/>
        </p:nvSpPr>
        <p:spPr>
          <a:xfrm>
            <a:off x="1643063" y="500063"/>
            <a:ext cx="3714750" cy="1571625"/>
          </a:xfrm>
          <a:prstGeom prst="wedgeRoundRectCallout">
            <a:avLst>
              <a:gd name="adj1" fmla="val 4990"/>
              <a:gd name="adj2" fmla="val 9471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No! Down, down, down!</a:t>
            </a:r>
          </a:p>
        </p:txBody>
      </p:sp>
      <p:sp>
        <p:nvSpPr>
          <p:cNvPr id="39" name="Rounded Rectangular Callout 38"/>
          <p:cNvSpPr/>
          <p:nvPr/>
        </p:nvSpPr>
        <p:spPr>
          <a:xfrm>
            <a:off x="1214438" y="214313"/>
            <a:ext cx="4286250" cy="2071687"/>
          </a:xfrm>
          <a:prstGeom prst="wedgeRoundRectCallout">
            <a:avLst>
              <a:gd name="adj1" fmla="val 28946"/>
              <a:gd name="adj2" fmla="val 6119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4000" b="1" dirty="0" err="1">
                <a:solidFill>
                  <a:schemeClr val="tx1"/>
                </a:solidFill>
                <a:cs typeface="Arial" charset="0"/>
              </a:rPr>
              <a:t>Ouais</a:t>
            </a:r>
            <a:r>
              <a:rPr lang="en-GB" sz="4000" b="1" dirty="0">
                <a:solidFill>
                  <a:schemeClr val="tx1"/>
                </a:solidFill>
                <a:cs typeface="Arial" charset="0"/>
              </a:rPr>
              <a:t> ! À gauche, à gauche, à gauche !</a:t>
            </a:r>
          </a:p>
        </p:txBody>
      </p:sp>
      <p:sp>
        <p:nvSpPr>
          <p:cNvPr id="13" name="Round Diagonal Corner Rectangle 12"/>
          <p:cNvSpPr/>
          <p:nvPr/>
        </p:nvSpPr>
        <p:spPr>
          <a:xfrm>
            <a:off x="0" y="5929313"/>
            <a:ext cx="9144000" cy="928687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Yeah! Left, left, left!</a:t>
            </a:r>
          </a:p>
        </p:txBody>
      </p:sp>
      <p:pic>
        <p:nvPicPr>
          <p:cNvPr id="21" name="slide9 (2).wav">
            <a:hlinkClick r:id="" action="ppaction://media"/>
          </p:cNvPr>
          <p:cNvPicPr>
            <a:picLocks noRot="1" noChangeAspect="1"/>
          </p:cNvPicPr>
          <p:nvPr>
            <a:wavAudioFile r:embed="rId1" name="slide9 (2).wav"/>
          </p:nvPr>
        </p:nvPicPr>
        <p:blipFill>
          <a:blip r:embed="rId12" cstate="print"/>
          <a:stretch>
            <a:fillRect/>
          </a:stretch>
        </p:blipFill>
        <p:spPr>
          <a:xfrm>
            <a:off x="778671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66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9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9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9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2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" dur="3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mph" presetSubtype="0" repeatCount="200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3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2" dur="3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4" dur="3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6" dur="3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mph" presetSubtype="0" repeatCount="200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3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1189</TotalTime>
  <Words>451</Words>
  <Application>Microsoft Office PowerPoint</Application>
  <PresentationFormat>On-screen Show (4:3)</PresentationFormat>
  <Paragraphs>64</Paragraphs>
  <Slides>19</Slides>
  <Notes>1</Notes>
  <HiddenSlides>0</HiddenSlides>
  <MMClips>22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Angry Olympics Part Four  –  Target (Language) Practise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Vocab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Angry Olympics 1</dc:title>
  <dc:creator>a9917094</dc:creator>
  <cp:lastModifiedBy>David Wilson</cp:lastModifiedBy>
  <cp:revision>187</cp:revision>
  <dcterms:created xsi:type="dcterms:W3CDTF">2010-02-18T15:12:40Z</dcterms:created>
  <dcterms:modified xsi:type="dcterms:W3CDTF">2010-07-08T10:54:15Z</dcterms:modified>
</cp:coreProperties>
</file>