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319" r:id="rId2"/>
    <p:sldId id="323" r:id="rId3"/>
    <p:sldId id="324" r:id="rId4"/>
    <p:sldId id="325" r:id="rId5"/>
    <p:sldId id="322" r:id="rId6"/>
    <p:sldId id="321" r:id="rId7"/>
    <p:sldId id="320" r:id="rId8"/>
    <p:sldId id="328" r:id="rId9"/>
    <p:sldId id="342" r:id="rId10"/>
    <p:sldId id="329" r:id="rId11"/>
    <p:sldId id="330" r:id="rId12"/>
    <p:sldId id="338" r:id="rId13"/>
    <p:sldId id="339" r:id="rId14"/>
    <p:sldId id="331" r:id="rId15"/>
    <p:sldId id="332" r:id="rId16"/>
    <p:sldId id="333" r:id="rId17"/>
    <p:sldId id="340" r:id="rId18"/>
    <p:sldId id="334" r:id="rId19"/>
    <p:sldId id="343" r:id="rId20"/>
    <p:sldId id="335" r:id="rId21"/>
    <p:sldId id="341" r:id="rId22"/>
    <p:sldId id="336" r:id="rId23"/>
    <p:sldId id="337" r:id="rId24"/>
    <p:sldId id="345" r:id="rId25"/>
    <p:sldId id="346" r:id="rId26"/>
    <p:sldId id="347" r:id="rId27"/>
    <p:sldId id="349" r:id="rId28"/>
    <p:sldId id="350" r:id="rId29"/>
    <p:sldId id="348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xmlns:mc="http://schemas.openxmlformats.org/markup-compatibility/2006" xmlns:a14="http://schemas.microsoft.com/office/drawing/2010/main" val="FF0000" mc:Ignorable="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69933"/>
    <a:srgbClr val="339933"/>
    <a:srgbClr val="73ABDF"/>
    <a:srgbClr val="61DD3F"/>
    <a:srgbClr val="B5EFB8"/>
    <a:srgbClr val="EDE481"/>
    <a:srgbClr val="EDE4D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09" autoAdjust="0"/>
    <p:restoredTop sz="94660"/>
  </p:normalViewPr>
  <p:slideViewPr>
    <p:cSldViewPr>
      <p:cViewPr>
        <p:scale>
          <a:sx n="50" d="100"/>
          <a:sy n="50" d="100"/>
        </p:scale>
        <p:origin x="-960" y="-8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185B99-97C9-4037-B73B-75435AFC1871}" type="datetimeFigureOut">
              <a:rPr lang="es-ES" smtClean="0"/>
              <a:pPr/>
              <a:t>08/07/2010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928922-9185-43F8-A268-0875F8D31BBD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391427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7/8/2010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7/8/2010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7/8/2010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7/8/2010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7/8/2010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7/8/2010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2CE08-B512-4FE2-BD4C-3E510A0C8E91}" type="datetimeFigureOut">
              <a:rPr lang="en-US" smtClean="0"/>
              <a:pPr/>
              <a:t>7/8/2010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6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6" Type="http://schemas.openxmlformats.org/officeDocument/2006/relationships/image" Target="../media/image20.png"/><Relationship Id="rId5" Type="http://schemas.openxmlformats.org/officeDocument/2006/relationships/image" Target="../media/image22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6" Type="http://schemas.openxmlformats.org/officeDocument/2006/relationships/image" Target="../media/image29.png"/><Relationship Id="rId5" Type="http://schemas.openxmlformats.org/officeDocument/2006/relationships/image" Target="../media/image22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6" Type="http://schemas.openxmlformats.org/officeDocument/2006/relationships/image" Target="../media/image32.png"/><Relationship Id="rId5" Type="http://schemas.openxmlformats.org/officeDocument/2006/relationships/image" Target="../media/image22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6" Type="http://schemas.openxmlformats.org/officeDocument/2006/relationships/image" Target="../media/image29.png"/><Relationship Id="rId5" Type="http://schemas.openxmlformats.org/officeDocument/2006/relationships/image" Target="../media/image22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35.jpe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17" Type="http://schemas.openxmlformats.org/officeDocument/2006/relationships/image" Target="../media/image47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2.png"/><Relationship Id="rId1" Type="http://schemas.openxmlformats.org/officeDocument/2006/relationships/audio" Target="../media/audio16.wav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5" Type="http://schemas.openxmlformats.org/officeDocument/2006/relationships/image" Target="../media/image9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Relationship Id="rId1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Relationship Id="rId6" Type="http://schemas.openxmlformats.org/officeDocument/2006/relationships/image" Target="../media/image49.png"/><Relationship Id="rId5" Type="http://schemas.openxmlformats.org/officeDocument/2006/relationships/image" Target="../media/image29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8.wav"/><Relationship Id="rId6" Type="http://schemas.openxmlformats.org/officeDocument/2006/relationships/image" Target="../media/image29.png"/><Relationship Id="rId5" Type="http://schemas.openxmlformats.org/officeDocument/2006/relationships/image" Target="../media/image22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9.wav"/><Relationship Id="rId6" Type="http://schemas.openxmlformats.org/officeDocument/2006/relationships/image" Target="../media/image30.png"/><Relationship Id="rId5" Type="http://schemas.openxmlformats.org/officeDocument/2006/relationships/image" Target="../media/image22.pn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0.wav"/><Relationship Id="rId5" Type="http://schemas.openxmlformats.org/officeDocument/2006/relationships/image" Target="../media/image30.png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1.wav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2.wav"/><Relationship Id="rId5" Type="http://schemas.openxmlformats.org/officeDocument/2006/relationships/image" Target="../media/image58.png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3.wav"/><Relationship Id="rId6" Type="http://schemas.openxmlformats.org/officeDocument/2006/relationships/image" Target="../media/image60.png"/><Relationship Id="rId5" Type="http://schemas.openxmlformats.org/officeDocument/2006/relationships/image" Target="../media/image9.png"/><Relationship Id="rId4" Type="http://schemas.openxmlformats.org/officeDocument/2006/relationships/image" Target="../media/image5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61.png"/><Relationship Id="rId7" Type="http://schemas.openxmlformats.org/officeDocument/2006/relationships/image" Target="../media/image6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4.wav"/><Relationship Id="rId6" Type="http://schemas.openxmlformats.org/officeDocument/2006/relationships/image" Target="../media/image22.png"/><Relationship Id="rId5" Type="http://schemas.openxmlformats.org/officeDocument/2006/relationships/image" Target="../media/image9.png"/><Relationship Id="rId4" Type="http://schemas.openxmlformats.org/officeDocument/2006/relationships/image" Target="../media/image6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5.wav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png"/><Relationship Id="rId2" Type="http://schemas.openxmlformats.org/officeDocument/2006/relationships/audio" Target="../media/audio26.wav"/><Relationship Id="rId1" Type="http://schemas.openxmlformats.org/officeDocument/2006/relationships/audio" Target="../media/audio7.wav"/><Relationship Id="rId6" Type="http://schemas.openxmlformats.org/officeDocument/2006/relationships/image" Target="../media/image18.png"/><Relationship Id="rId11" Type="http://schemas.openxmlformats.org/officeDocument/2006/relationships/image" Target="../media/image67.png"/><Relationship Id="rId5" Type="http://schemas.openxmlformats.org/officeDocument/2006/relationships/image" Target="../media/image3.png"/><Relationship Id="rId10" Type="http://schemas.openxmlformats.org/officeDocument/2006/relationships/image" Target="../media/image66.png"/><Relationship Id="rId4" Type="http://schemas.openxmlformats.org/officeDocument/2006/relationships/image" Target="../media/image2.png"/><Relationship Id="rId9" Type="http://schemas.openxmlformats.org/officeDocument/2006/relationships/image" Target="../media/image6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5.png"/><Relationship Id="rId18" Type="http://schemas.openxmlformats.org/officeDocument/2006/relationships/image" Target="../media/image78.png"/><Relationship Id="rId26" Type="http://schemas.openxmlformats.org/officeDocument/2006/relationships/image" Target="../media/image86.png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81.png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17" Type="http://schemas.openxmlformats.org/officeDocument/2006/relationships/image" Target="../media/image17.png"/><Relationship Id="rId25" Type="http://schemas.openxmlformats.org/officeDocument/2006/relationships/image" Target="../media/image85.png"/><Relationship Id="rId2" Type="http://schemas.openxmlformats.org/officeDocument/2006/relationships/audio" Target="../media/audio28.wav"/><Relationship Id="rId16" Type="http://schemas.openxmlformats.org/officeDocument/2006/relationships/image" Target="../media/image16.png"/><Relationship Id="rId20" Type="http://schemas.openxmlformats.org/officeDocument/2006/relationships/image" Target="../media/image80.png"/><Relationship Id="rId29" Type="http://schemas.openxmlformats.org/officeDocument/2006/relationships/image" Target="../media/image89.png"/><Relationship Id="rId1" Type="http://schemas.openxmlformats.org/officeDocument/2006/relationships/audio" Target="../media/audio27.wav"/><Relationship Id="rId6" Type="http://schemas.openxmlformats.org/officeDocument/2006/relationships/image" Target="../media/image3.png"/><Relationship Id="rId11" Type="http://schemas.openxmlformats.org/officeDocument/2006/relationships/image" Target="../media/image73.png"/><Relationship Id="rId24" Type="http://schemas.openxmlformats.org/officeDocument/2006/relationships/image" Target="../media/image84.png"/><Relationship Id="rId5" Type="http://schemas.openxmlformats.org/officeDocument/2006/relationships/image" Target="../media/image68.png"/><Relationship Id="rId15" Type="http://schemas.openxmlformats.org/officeDocument/2006/relationships/image" Target="../media/image77.png"/><Relationship Id="rId23" Type="http://schemas.openxmlformats.org/officeDocument/2006/relationships/image" Target="../media/image83.png"/><Relationship Id="rId28" Type="http://schemas.openxmlformats.org/officeDocument/2006/relationships/image" Target="../media/image88.png"/><Relationship Id="rId10" Type="http://schemas.openxmlformats.org/officeDocument/2006/relationships/image" Target="../media/image72.png"/><Relationship Id="rId19" Type="http://schemas.openxmlformats.org/officeDocument/2006/relationships/image" Target="../media/image79.png"/><Relationship Id="rId4" Type="http://schemas.openxmlformats.org/officeDocument/2006/relationships/image" Target="../media/image2.png"/><Relationship Id="rId9" Type="http://schemas.openxmlformats.org/officeDocument/2006/relationships/image" Target="../media/image71.png"/><Relationship Id="rId14" Type="http://schemas.openxmlformats.org/officeDocument/2006/relationships/image" Target="../media/image76.png"/><Relationship Id="rId22" Type="http://schemas.openxmlformats.org/officeDocument/2006/relationships/image" Target="../media/image82.png"/><Relationship Id="rId27" Type="http://schemas.openxmlformats.org/officeDocument/2006/relationships/image" Target="../media/image87.png"/><Relationship Id="rId30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9.wav"/><Relationship Id="rId6" Type="http://schemas.openxmlformats.org/officeDocument/2006/relationships/image" Target="../media/image65.png"/><Relationship Id="rId5" Type="http://schemas.openxmlformats.org/officeDocument/2006/relationships/image" Target="../media/image17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0.wav"/><Relationship Id="rId6" Type="http://schemas.openxmlformats.org/officeDocument/2006/relationships/image" Target="../media/image65.png"/><Relationship Id="rId5" Type="http://schemas.openxmlformats.org/officeDocument/2006/relationships/image" Target="../media/image17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1.wav"/><Relationship Id="rId6" Type="http://schemas.openxmlformats.org/officeDocument/2006/relationships/image" Target="../media/image65.png"/><Relationship Id="rId5" Type="http://schemas.openxmlformats.org/officeDocument/2006/relationships/image" Target="../media/image17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95.png"/><Relationship Id="rId18" Type="http://schemas.openxmlformats.org/officeDocument/2006/relationships/image" Target="../media/image100.png"/><Relationship Id="rId26" Type="http://schemas.openxmlformats.org/officeDocument/2006/relationships/image" Target="../media/image106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1.png"/><Relationship Id="rId7" Type="http://schemas.openxmlformats.org/officeDocument/2006/relationships/image" Target="../media/image65.png"/><Relationship Id="rId12" Type="http://schemas.openxmlformats.org/officeDocument/2006/relationships/image" Target="../media/image94.png"/><Relationship Id="rId17" Type="http://schemas.openxmlformats.org/officeDocument/2006/relationships/image" Target="../media/image99.png"/><Relationship Id="rId25" Type="http://schemas.openxmlformats.org/officeDocument/2006/relationships/image" Target="../media/image105.png"/><Relationship Id="rId2" Type="http://schemas.openxmlformats.org/officeDocument/2006/relationships/audio" Target="../media/audio33.wav"/><Relationship Id="rId16" Type="http://schemas.openxmlformats.org/officeDocument/2006/relationships/image" Target="../media/image98.png"/><Relationship Id="rId20" Type="http://schemas.openxmlformats.org/officeDocument/2006/relationships/image" Target="../media/image75.png"/><Relationship Id="rId1" Type="http://schemas.openxmlformats.org/officeDocument/2006/relationships/audio" Target="../media/audio32.wav"/><Relationship Id="rId6" Type="http://schemas.openxmlformats.org/officeDocument/2006/relationships/image" Target="../media/image17.png"/><Relationship Id="rId11" Type="http://schemas.openxmlformats.org/officeDocument/2006/relationships/image" Target="../media/image93.png"/><Relationship Id="rId24" Type="http://schemas.openxmlformats.org/officeDocument/2006/relationships/image" Target="../media/image104.png"/><Relationship Id="rId5" Type="http://schemas.openxmlformats.org/officeDocument/2006/relationships/image" Target="../media/image3.png"/><Relationship Id="rId15" Type="http://schemas.openxmlformats.org/officeDocument/2006/relationships/image" Target="../media/image97.png"/><Relationship Id="rId23" Type="http://schemas.openxmlformats.org/officeDocument/2006/relationships/image" Target="../media/image103.png"/><Relationship Id="rId28" Type="http://schemas.openxmlformats.org/officeDocument/2006/relationships/image" Target="../media/image108.png"/><Relationship Id="rId10" Type="http://schemas.openxmlformats.org/officeDocument/2006/relationships/image" Target="../media/image92.png"/><Relationship Id="rId19" Type="http://schemas.openxmlformats.org/officeDocument/2006/relationships/image" Target="../media/image101.png"/><Relationship Id="rId4" Type="http://schemas.openxmlformats.org/officeDocument/2006/relationships/image" Target="../media/image2.png"/><Relationship Id="rId9" Type="http://schemas.openxmlformats.org/officeDocument/2006/relationships/image" Target="../media/image91.png"/><Relationship Id="rId14" Type="http://schemas.openxmlformats.org/officeDocument/2006/relationships/image" Target="../media/image96.png"/><Relationship Id="rId22" Type="http://schemas.openxmlformats.org/officeDocument/2006/relationships/image" Target="../media/image102.png"/><Relationship Id="rId27" Type="http://schemas.openxmlformats.org/officeDocument/2006/relationships/image" Target="../media/image10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12" Type="http://schemas.openxmlformats.org/officeDocument/2006/relationships/image" Target="../media/image11.png"/><Relationship Id="rId2" Type="http://schemas.openxmlformats.org/officeDocument/2006/relationships/audio" Target="../media/audio4.wav"/><Relationship Id="rId1" Type="http://schemas.openxmlformats.org/officeDocument/2006/relationships/audio" Target="../media/audio3.wav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12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openxmlformats.org/officeDocument/2006/relationships/image" Target="../media/image1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12" Type="http://schemas.openxmlformats.org/officeDocument/2006/relationships/image" Target="../media/image16.png"/><Relationship Id="rId2" Type="http://schemas.openxmlformats.org/officeDocument/2006/relationships/audio" Target="../media/audio7.wav"/><Relationship Id="rId16" Type="http://schemas.openxmlformats.org/officeDocument/2006/relationships/image" Target="../media/image20.png"/><Relationship Id="rId1" Type="http://schemas.openxmlformats.org/officeDocument/2006/relationships/audio" Target="../media/audio6.wav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9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1.jpeg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18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24.png"/><Relationship Id="rId5" Type="http://schemas.openxmlformats.org/officeDocument/2006/relationships/image" Target="../media/image22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6" Type="http://schemas.openxmlformats.org/officeDocument/2006/relationships/image" Target="../media/image20.png"/><Relationship Id="rId5" Type="http://schemas.openxmlformats.org/officeDocument/2006/relationships/image" Target="../media/image22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6" Type="http://schemas.openxmlformats.org/officeDocument/2006/relationships/image" Target="../media/image26.png"/><Relationship Id="rId5" Type="http://schemas.openxmlformats.org/officeDocument/2006/relationships/image" Target="../media/image22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9933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0034" y="1643051"/>
            <a:ext cx="8143932" cy="1957400"/>
          </a:xfrm>
        </p:spPr>
        <p:txBody>
          <a:bodyPr>
            <a:noAutofit/>
          </a:bodyPr>
          <a:lstStyle/>
          <a:p>
            <a:r>
              <a:rPr lang="en-GB" b="1" dirty="0" smtClean="0"/>
              <a:t>Angry Olympics Part Nine</a:t>
            </a:r>
            <a:br>
              <a:rPr lang="en-GB" b="1" dirty="0" smtClean="0"/>
            </a:br>
            <a:r>
              <a:rPr lang="en-GB" b="1" dirty="0" smtClean="0"/>
              <a:t>– </a:t>
            </a:r>
            <a:br>
              <a:rPr lang="en-GB" b="1" dirty="0" smtClean="0"/>
            </a:br>
            <a:r>
              <a:rPr lang="en-GB" b="1" dirty="0" smtClean="0"/>
              <a:t>I Wouldn’t Dream of Going There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33854"/>
            <a:ext cx="6400800" cy="1752600"/>
          </a:xfrm>
        </p:spPr>
        <p:txBody>
          <a:bodyPr/>
          <a:lstStyle/>
          <a:p>
            <a:r>
              <a:rPr lang="en-GB" dirty="0" smtClean="0"/>
              <a:t>With the Angry Family</a:t>
            </a:r>
          </a:p>
          <a:p>
            <a:endParaRPr lang="en-GB" dirty="0"/>
          </a:p>
        </p:txBody>
      </p:sp>
      <p:pic>
        <p:nvPicPr>
          <p:cNvPr id="6" name="olympic start.wav">
            <a:hlinkClick r:id="" action="ppaction://media"/>
          </p:cNvPr>
          <p:cNvPicPr>
            <a:picLocks noRot="1" noChangeAspect="1"/>
          </p:cNvPicPr>
          <p:nvPr>
            <a:wavAudioFile r:embed="rId1" name="olympic start.wav"/>
          </p:nvPr>
        </p:nvPicPr>
        <p:blipFill>
          <a:blip r:embed="rId3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0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farm3.static.flickr.com/2511/3701756680_b3857dc3c1_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You can play football on the field…</a:t>
            </a:r>
          </a:p>
        </p:txBody>
      </p:sp>
      <p:pic>
        <p:nvPicPr>
          <p:cNvPr id="4" name="Picture 3" descr="angrypotatohead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07" y="3500438"/>
            <a:ext cx="1982454" cy="2445886"/>
          </a:xfrm>
          <a:prstGeom prst="rect">
            <a:avLst/>
          </a:prstGeom>
        </p:spPr>
      </p:pic>
      <p:pic>
        <p:nvPicPr>
          <p:cNvPr id="6" name="Picture 5" descr="mrcalmchop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2624735"/>
            <a:ext cx="1030085" cy="3226092"/>
          </a:xfrm>
          <a:prstGeom prst="rect">
            <a:avLst/>
          </a:prstGeom>
        </p:spPr>
      </p:pic>
      <p:sp>
        <p:nvSpPr>
          <p:cNvPr id="7" name="Content Placeholder 4"/>
          <p:cNvSpPr txBox="1">
            <a:spLocks/>
          </p:cNvSpPr>
          <p:nvPr/>
        </p:nvSpPr>
        <p:spPr>
          <a:xfrm>
            <a:off x="428596" y="571480"/>
            <a:ext cx="6500858" cy="1571636"/>
          </a:xfrm>
          <a:prstGeom prst="wedgeRoundRectCallout">
            <a:avLst>
              <a:gd name="adj1" fmla="val 55588"/>
              <a:gd name="adj2" fmla="val 171173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fr-FR" sz="4000" b="1" dirty="0" smtClean="0">
                <a:solidFill>
                  <a:schemeClr val="tx1"/>
                </a:solidFill>
              </a:rPr>
              <a:t>On peut jouer au foot sur le terrain…</a:t>
            </a:r>
          </a:p>
        </p:txBody>
      </p:sp>
      <p:pic>
        <p:nvPicPr>
          <p:cNvPr id="8" name="slide10.wav">
            <a:hlinkClick r:id="" action="ppaction://media"/>
          </p:cNvPr>
          <p:cNvPicPr>
            <a:picLocks noRot="1" noChangeAspect="1"/>
          </p:cNvPicPr>
          <p:nvPr>
            <a:wavAudioFile r:embed="rId1" name="slide10.wav"/>
          </p:nvPr>
        </p:nvPicPr>
        <p:blipFill>
          <a:blip r:embed="rId6" cstate="print"/>
          <a:stretch>
            <a:fillRect/>
          </a:stretch>
        </p:blipFill>
        <p:spPr>
          <a:xfrm>
            <a:off x="8358214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57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xit" presetSubtype="4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xit" presetSubtype="4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 animBg="1"/>
      <p:bldP spid="7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farm3.static.flickr.com/2046/2500076528_7fe5044221_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… or basketball inside…</a:t>
            </a:r>
          </a:p>
        </p:txBody>
      </p:sp>
      <p:pic>
        <p:nvPicPr>
          <p:cNvPr id="6" name="Picture 5" descr="angrypotatohead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07" y="3500438"/>
            <a:ext cx="1982454" cy="2445886"/>
          </a:xfrm>
          <a:prstGeom prst="rect">
            <a:avLst/>
          </a:prstGeom>
        </p:spPr>
      </p:pic>
      <p:pic>
        <p:nvPicPr>
          <p:cNvPr id="7" name="Picture 6" descr="mrcalmchop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15073" y="-507548"/>
            <a:ext cx="2030217" cy="6358375"/>
          </a:xfrm>
          <a:prstGeom prst="rect">
            <a:avLst/>
          </a:prstGeom>
        </p:spPr>
      </p:pic>
      <p:pic>
        <p:nvPicPr>
          <p:cNvPr id="9" name="Picture 8" descr="smil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98341" flipH="1">
            <a:off x="5643570" y="1357298"/>
            <a:ext cx="2686050" cy="2838450"/>
          </a:xfrm>
          <a:prstGeom prst="rect">
            <a:avLst/>
          </a:prstGeom>
        </p:spPr>
      </p:pic>
      <p:sp>
        <p:nvSpPr>
          <p:cNvPr id="8" name="Content Placeholder 4"/>
          <p:cNvSpPr txBox="1">
            <a:spLocks/>
          </p:cNvSpPr>
          <p:nvPr/>
        </p:nvSpPr>
        <p:spPr>
          <a:xfrm>
            <a:off x="1142976" y="642918"/>
            <a:ext cx="4429156" cy="1143008"/>
          </a:xfrm>
          <a:prstGeom prst="wedgeRoundRectCallout">
            <a:avLst>
              <a:gd name="adj1" fmla="val 57639"/>
              <a:gd name="adj2" fmla="val 136173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fr-FR" sz="4000" b="1" dirty="0" smtClean="0">
                <a:solidFill>
                  <a:schemeClr val="tx1"/>
                </a:solidFill>
              </a:rPr>
              <a:t>… ou au basket à l’intérieur…</a:t>
            </a:r>
          </a:p>
        </p:txBody>
      </p:sp>
      <p:pic>
        <p:nvPicPr>
          <p:cNvPr id="10" name="slide11.wav">
            <a:hlinkClick r:id="" action="ppaction://media"/>
          </p:cNvPr>
          <p:cNvPicPr>
            <a:picLocks noRot="1" noChangeAspect="1"/>
          </p:cNvPicPr>
          <p:nvPr>
            <a:wavAudioFile r:embed="rId1" name="slide11.wav"/>
          </p:nvPr>
        </p:nvPicPr>
        <p:blipFill>
          <a:blip r:embed="rId7" cstate="print"/>
          <a:stretch>
            <a:fillRect/>
          </a:stretch>
        </p:blipFill>
        <p:spPr>
          <a:xfrm>
            <a:off x="8358214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1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00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" presetClass="exit" presetSubtype="4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8" grpId="0" animBg="1"/>
      <p:bldP spid="8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arm1.static.flickr.com/119/294207559_d07b9109b1_o.jpg"/>
          <p:cNvPicPr>
            <a:picLocks noChangeAspect="1" noChangeArrowheads="1"/>
          </p:cNvPicPr>
          <p:nvPr/>
        </p:nvPicPr>
        <p:blipFill>
          <a:blip r:embed="rId3" cstate="print"/>
          <a:srcRect t="8333"/>
          <a:stretch>
            <a:fillRect/>
          </a:stretch>
        </p:blipFill>
        <p:spPr bwMode="auto">
          <a:xfrm>
            <a:off x="0" y="0"/>
            <a:ext cx="9144000" cy="6286520"/>
          </a:xfrm>
          <a:prstGeom prst="rect">
            <a:avLst/>
          </a:prstGeom>
          <a:noFill/>
        </p:spPr>
      </p:pic>
      <p:pic>
        <p:nvPicPr>
          <p:cNvPr id="4" name="Picture 3" descr="angrypotatohead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85784" y="4643446"/>
            <a:ext cx="1982454" cy="2445886"/>
          </a:xfrm>
          <a:prstGeom prst="rect">
            <a:avLst/>
          </a:prstGeom>
        </p:spPr>
      </p:pic>
      <p:pic>
        <p:nvPicPr>
          <p:cNvPr id="6" name="Picture 5" descr="mrcalmchop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8113915" y="4214818"/>
            <a:ext cx="1030085" cy="3226092"/>
          </a:xfrm>
          <a:prstGeom prst="rect">
            <a:avLst/>
          </a:prstGeom>
        </p:spPr>
      </p:pic>
      <p:sp>
        <p:nvSpPr>
          <p:cNvPr id="7" name="Content Placeholder 4"/>
          <p:cNvSpPr txBox="1">
            <a:spLocks/>
          </p:cNvSpPr>
          <p:nvPr/>
        </p:nvSpPr>
        <p:spPr>
          <a:xfrm>
            <a:off x="1327305" y="1875811"/>
            <a:ext cx="6500858" cy="1571636"/>
          </a:xfrm>
          <a:prstGeom prst="wedgeRoundRectCallout">
            <a:avLst>
              <a:gd name="adj1" fmla="val 55588"/>
              <a:gd name="adj2" fmla="val 171173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… </a:t>
            </a:r>
            <a:r>
              <a:rPr lang="fr-FR" sz="4000" b="1" dirty="0" smtClean="0">
                <a:solidFill>
                  <a:schemeClr val="tx1"/>
                </a:solidFill>
              </a:rPr>
              <a:t>ou aller nager dans notre piscine…</a:t>
            </a:r>
          </a:p>
        </p:txBody>
      </p:sp>
      <p:sp>
        <p:nvSpPr>
          <p:cNvPr id="5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… or go swimming in our swimming pool…</a:t>
            </a:r>
          </a:p>
        </p:txBody>
      </p:sp>
      <p:pic>
        <p:nvPicPr>
          <p:cNvPr id="8" name="slide12.wav">
            <a:hlinkClick r:id="" action="ppaction://media"/>
          </p:cNvPr>
          <p:cNvPicPr>
            <a:picLocks noRot="1" noChangeAspect="1"/>
          </p:cNvPicPr>
          <p:nvPr>
            <a:wavAudioFile r:embed="rId1" name="slide12.wav"/>
          </p:nvPr>
        </p:nvPicPr>
        <p:blipFill>
          <a:blip r:embed="rId6" cstate="print"/>
          <a:stretch>
            <a:fillRect/>
          </a:stretch>
        </p:blipFill>
        <p:spPr>
          <a:xfrm>
            <a:off x="8072462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87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xit" presetSubtype="4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xit" presetSubtype="4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 animBg="1"/>
      <p:bldP spid="7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farm4.static.flickr.com/3251/2500609223_4a434f6202_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5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… or running on the track.</a:t>
            </a:r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1071538" y="500042"/>
            <a:ext cx="6500858" cy="1071570"/>
          </a:xfrm>
          <a:prstGeom prst="wedgeRoundRectCallout">
            <a:avLst>
              <a:gd name="adj1" fmla="val -64851"/>
              <a:gd name="adj2" fmla="val 106931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… </a:t>
            </a:r>
            <a:r>
              <a:rPr lang="fr-FR" sz="4000" b="1" dirty="0" smtClean="0">
                <a:solidFill>
                  <a:schemeClr val="tx1"/>
                </a:solidFill>
              </a:rPr>
              <a:t>ou courir sur la piste.</a:t>
            </a:r>
          </a:p>
        </p:txBody>
      </p:sp>
      <p:pic>
        <p:nvPicPr>
          <p:cNvPr id="7" name="Picture 6" descr="angrypotatohead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785982" y="3857628"/>
            <a:ext cx="1982454" cy="2445886"/>
          </a:xfrm>
          <a:prstGeom prst="rect">
            <a:avLst/>
          </a:prstGeom>
        </p:spPr>
      </p:pic>
      <p:pic>
        <p:nvPicPr>
          <p:cNvPr id="8" name="Picture 7" descr="mrcalmchop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140" y="-639829"/>
            <a:ext cx="2143140" cy="6712035"/>
          </a:xfrm>
          <a:prstGeom prst="rect">
            <a:avLst/>
          </a:prstGeom>
        </p:spPr>
      </p:pic>
      <p:pic>
        <p:nvPicPr>
          <p:cNvPr id="9" name="Picture 8" descr="smil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001659">
            <a:off x="4797480" y="2782877"/>
            <a:ext cx="2686050" cy="2838450"/>
          </a:xfrm>
          <a:prstGeom prst="rect">
            <a:avLst/>
          </a:prstGeom>
        </p:spPr>
      </p:pic>
      <p:pic>
        <p:nvPicPr>
          <p:cNvPr id="10" name="slide13.wav">
            <a:hlinkClick r:id="" action="ppaction://media"/>
          </p:cNvPr>
          <p:cNvPicPr>
            <a:picLocks noRot="1" noChangeAspect="1"/>
          </p:cNvPicPr>
          <p:nvPr>
            <a:wavAudioFile r:embed="rId1" name="slide13.wav"/>
          </p:nvPr>
        </p:nvPicPr>
        <p:blipFill>
          <a:blip r:embed="rId7" cstate="print"/>
          <a:stretch>
            <a:fillRect/>
          </a:stretch>
        </p:blipFill>
        <p:spPr>
          <a:xfrm>
            <a:off x="8072462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6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5.55556E-7 5.18519E-6 C 0.00885 -0.02384 -0.00139 -0.00092 0.01042 -0.01666 C 0.01215 -0.01898 0.01285 -0.02268 0.01476 -0.02499 C 0.03594 -0.05069 0.05139 -0.05578 0.07708 -0.06944 C 0.09427 -0.0787 0.07587 -0.07245 0.09583 -0.07777 C 0.12465 -0.09699 0.17951 -0.08217 0.20208 -0.08055 C 0.21701 -0.07245 0.22656 -0.05879 0.23958 -0.04722 C 0.25868 -0.05578 0.24861 -0.0493 0.26875 -0.06944 L 0.26875 -0.06944 C 0.28038 -0.07731 0.29253 -0.08379 0.30417 -0.09166 C 0.31007 -0.0956 0.31476 -0.10231 0.32083 -0.10555 C 0.33698 -0.11411 0.35382 -0.11944 0.37083 -0.12499 C 0.39583 -0.12129 0.40503 -0.11481 0.42708 -0.09999 C 0.43837 -0.09236 0.45104 -0.07453 0.4625 -0.06944 C 0.46476 -0.06643 0.47396 -0.05185 0.47917 -0.05277 C 0.48264 -0.05324 0.48455 -0.05856 0.4875 -0.06111 C 0.49531 -0.06805 0.5099 -0.07893 0.51875 -0.08333 C 0.52135 -0.08472 0.52448 -0.08472 0.52708 -0.08611 C 0.53281 -0.08935 0.53819 -0.09351 0.54375 -0.09722 C 0.54688 -0.0993 0.55069 -0.09884 0.55417 -0.09999 C 0.57847 -0.10879 0.60191 -0.11365 0.62708 -0.11666 C 0.66337 -0.11435 0.67049 -0.12013 0.69375 -0.09166 C 0.69948 -0.08449 0.70486 -0.07685 0.71042 -0.06944 C 0.71389 -0.06481 0.71597 -0.05833 0.71875 -0.05277 C 0.72014 -0.04999 0.72292 -0.04444 0.72292 -0.04444 C 0.73611 -0.05161 0.74288 -0.06435 0.75417 -0.07499 C 0.76858 -0.08865 0.78576 -0.10023 0.80208 -0.10833 C 0.80903 -0.1118 0.81545 -0.11851 0.82292 -0.11944 C 0.83125 -0.12036 0.83958 -0.12129 0.84792 -0.12222 C 0.87135 -0.12847 0.89028 -0.12685 0.91458 -0.12499 C 0.93385 -0.11851 0.95243 -0.10902 0.96875 -0.09444 C 0.97014 -0.09166 0.97049 -0.08703 0.97292 -0.08611 C 0.97934 -0.08356 0.98924 -0.09374 0.99375 -0.09722 C 1.00069 -0.11111 1.0191 -0.11967 1.02917 -0.12777 C 1.04531 -0.14074 1.06215 -0.1581 1.07917 -0.16944 C 1.08785 -0.17523 1.0974 -0.178 1.10625 -0.18333 C 1.11875 -0.19097 1.13038 -0.1949 1.14375 -0.19999 C 1.14931 -0.20208 1.16042 -0.20555 1.16042 -0.20555 C 1.20434 -0.20069 1.20712 -0.20856 1.23542 -0.18333 C 1.23785 -0.17708 1.23906 -0.17013 1.24167 -0.16388 C 1.24861 -0.14675 1.25486 -0.13796 1.25833 -0.11944 C 1.26788 -0.12361 1.27431 -0.13286 1.28333 -0.13888 C 1.30573 -0.1537 1.32743 -0.16203 1.35208 -0.16666 C 1.36528 -0.1655 1.37986 -0.16898 1.39167 -0.16111 C 1.39427 -0.15925 1.39549 -0.15486 1.39792 -0.15277 C 1.40521 -0.14629 1.40938 -0.1449 1.41667 -0.14166 C 1.42656 -0.13101 1.43628 -0.11967 1.44583 -0.10833 C 1.44878 -0.10486 1.45174 -0.10138 1.45417 -0.09722 C 1.45729 -0.09189 1.4625 -0.08055 1.4625 -0.08055 " pathEditMode="relative" ptsTypes="fffffffFffffffffffffffffffffffffffffffffffffffff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0.00121 -0.08102 C 0.00365 -0.08495 0.00903 -0.08727 0.01389 -0.09097 C 0.02934 -0.10278 0.04445 -0.11782 0.06163 -0.12569 C 0.07084 -0.13009 0.08143 -0.13194 0.09115 -0.13426 C 0.10886 -0.14977 0.11875 -0.14236 0.14167 -0.13819 C 0.14497 -0.13611 0.14844 -0.13449 0.15157 -0.13171 C 0.15382 -0.13032 0.15538 -0.12731 0.15747 -0.12569 C 0.16268 -0.12176 0.16858 -0.11991 0.17379 -0.11597 C 0.18941 -0.1037 0.17066 -0.11481 0.18577 -0.10648 C 0.18854 -0.10347 0.19097 -0.1 0.19375 -0.09745 C 0.19688 -0.09491 0.20087 -0.09398 0.20382 -0.09097 C 0.21511 -0.0794 0.2224 -0.0618 0.23316 -0.04954 C 0.23559 -0.0419 0.23646 -0.03264 0.24479 -0.03171 C 0.25209 -0.03125 0.2632 -0.04745 0.26875 -0.05208 C 0.2816 -0.06273 0.29636 -0.06898 0.31146 -0.0706 C 0.3257 -0.08125 0.34202 -0.08657 0.35816 -0.08866 C 0.36893 -0.09699 0.36059 -0.0919 0.37535 -0.0956 C 0.39115 -0.0993 0.40347 -0.1044 0.41962 -0.10555 C 0.44722 -0.10116 0.45226 -0.10648 0.46875 -0.0875 C 0.48021 -0.09004 0.48924 -0.09861 0.50087 -0.10139 C 0.51285 -0.11041 0.51233 -0.11157 0.52448 -0.11597 C 0.53403 -0.11921 0.53351 -0.1162 0.54358 -0.12268 C 0.5467 -0.12477 0.54913 -0.12847 0.55243 -0.13009 C 0.5783 -0.14467 0.60816 -0.14699 0.63507 -0.15648 C 0.65104 -0.15208 0.6507 -0.15 0.66354 -0.14004 C 0.66702 -0.12129 0.66181 -0.13981 0.67118 -0.12824 C 0.67309 -0.12592 0.67344 -0.12199 0.675 -0.11944 C 0.67726 -0.11597 0.68056 -0.11389 0.68299 -0.11041 C 0.68716 -0.10393 0.69028 -0.09629 0.69445 -0.09004 C 0.71389 -0.09676 0.68351 -0.08518 0.70955 -0.09977 C 0.71858 -0.10486 0.72986 -0.10717 0.73924 -0.11111 C 0.76893 -0.12315 0.72361 -0.10833 0.75851 -0.1206 C 0.7842 -0.1294 0.81216 -0.12778 0.83837 -0.13032 C 0.85417 -0.12477 0.86111 -0.11296 0.8724 -0.09954 C 0.88056 -0.08958 0.89063 -0.08079 0.89809 -0.06944 C 0.90226 -0.06296 0.90538 -0.05532 0.90955 -0.04884 C 0.91372 -0.05046 0.91823 -0.05116 0.92222 -0.05324 C 0.95469 -0.07153 0.90417 -0.04977 0.94184 -0.06829 C 0.9507 -0.07268 0.96059 -0.07477 0.96945 -0.07986 C 0.98716 -0.08958 1.00365 -0.10231 1.02292 -0.10579 C 1.03177 -0.11273 1.0342 -0.11389 1.0441 -0.10949 C 1.04688 -0.09444 1.05504 -0.08565 1.06545 -0.07986 C 1.06771 -0.08148 1.06979 -0.08356 1.07205 -0.08472 C 1.07396 -0.08611 1.07639 -0.08588 1.07847 -0.08704 C 1.09549 -0.09815 1.07882 -0.09259 1.09566 -0.09676 C 1.10382 -0.10648 1.11077 -0.10787 1.12136 -0.11111 C 1.13316 -0.11481 1.14549 -0.11921 1.15729 -0.12199 C 1.17396 -0.12546 1.19097 -0.12361 1.20764 -0.12592 C 1.2257 -0.12338 1.24393 -0.12315 1.26163 -0.11829 C 1.27101 -0.11597 1.28264 -0.08518 1.29306 -0.0794 C 1.30139 -0.07963 1.30972 -0.07916 1.31823 -0.08009 C 1.33247 -0.08148 1.34601 -0.08819 1.36042 -0.09028 C 1.3849 -0.10185 1.40625 -0.10648 1.43229 -0.10903 C 1.4408 -0.10995 1.45747 -0.11227 1.45747 -0.11204 C 1.52014 -0.10347 1.49097 -0.11134 1.51927 -0.09583 C 1.53889 -0.07245 1.53073 -0.08125 1.54306 -0.06875 C 1.55452 -0.04236 1.53577 -0.08287 1.55677 -0.05092 C 1.55834 -0.04861 1.55695 -0.04444 1.55851 -0.04236 C 1.56407 -0.03379 1.56927 -0.03287 1.57657 -0.02963 C 1.59254 -0.03055 1.59584 -0.0294 1.61025 -0.03495 C 1.61337 -0.03611 1.61597 -0.03889 1.61893 -0.03981 C 1.64584 -0.04815 1.67535 -0.04977 1.70295 -0.05185 C 1.73195 -0.04722 1.76146 -0.0456 1.78993 -0.03611 C 1.80799 -0.02986 1.82483 -0.01829 1.84306 -0.0118 C 1.84896 -0.00579 1.85729 -0.00416 1.85677 0.00602 " pathEditMode="relative" rAng="228282" ptsTypes="ffffffffffffffffffffffffffffffffffffffffffffffffffffffffffffffffA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000" y="1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farm4.static.flickr.com/3626/3630099052_a600f5c9cc_b.jpg"/>
          <p:cNvPicPr>
            <a:picLocks noChangeAspect="1" noChangeArrowheads="1"/>
          </p:cNvPicPr>
          <p:nvPr/>
        </p:nvPicPr>
        <p:blipFill>
          <a:blip r:embed="rId3" cstate="print"/>
          <a:srcRect r="6250"/>
          <a:stretch>
            <a:fillRect/>
          </a:stretch>
        </p:blipFill>
        <p:spPr bwMode="auto">
          <a:xfrm>
            <a:off x="0" y="0"/>
            <a:ext cx="9144000" cy="6553201"/>
          </a:xfrm>
          <a:prstGeom prst="rect">
            <a:avLst/>
          </a:prstGeom>
          <a:noFill/>
        </p:spPr>
      </p:pic>
      <p:pic>
        <p:nvPicPr>
          <p:cNvPr id="12" name="Picture 11" descr="angry tennis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9520" y="4214818"/>
            <a:ext cx="695325" cy="1581150"/>
          </a:xfrm>
          <a:prstGeom prst="rect">
            <a:avLst/>
          </a:prstGeom>
        </p:spPr>
      </p:pic>
      <p:pic>
        <p:nvPicPr>
          <p:cNvPr id="6" name="Picture 5" descr="footy net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15074" y="1928802"/>
            <a:ext cx="2704762" cy="2400000"/>
          </a:xfrm>
          <a:prstGeom prst="rect">
            <a:avLst/>
          </a:prstGeom>
        </p:spPr>
      </p:pic>
      <p:pic>
        <p:nvPicPr>
          <p:cNvPr id="7" name="Picture 6" descr="angry basketball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4000504"/>
            <a:ext cx="1038225" cy="1047750"/>
          </a:xfrm>
          <a:prstGeom prst="rect">
            <a:avLst/>
          </a:prstGeom>
        </p:spPr>
      </p:pic>
      <p:pic>
        <p:nvPicPr>
          <p:cNvPr id="8" name="Picture 7" descr="angry big tennis ball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71802" y="2928934"/>
            <a:ext cx="2667000" cy="2657475"/>
          </a:xfrm>
          <a:prstGeom prst="rect">
            <a:avLst/>
          </a:prstGeom>
        </p:spPr>
      </p:pic>
      <p:pic>
        <p:nvPicPr>
          <p:cNvPr id="9" name="Picture 8" descr="angry football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4357694"/>
            <a:ext cx="990600" cy="1019175"/>
          </a:xfrm>
          <a:prstGeom prst="rect">
            <a:avLst/>
          </a:prstGeom>
        </p:spPr>
      </p:pic>
      <p:pic>
        <p:nvPicPr>
          <p:cNvPr id="10" name="Picture 9" descr="angry rugby ball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72066" y="2571744"/>
            <a:ext cx="1247775" cy="904875"/>
          </a:xfrm>
          <a:prstGeom prst="rect">
            <a:avLst/>
          </a:prstGeom>
        </p:spPr>
      </p:pic>
      <p:pic>
        <p:nvPicPr>
          <p:cNvPr id="11" name="Picture 10" descr="angry tennis ball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9520" y="4429132"/>
            <a:ext cx="504825" cy="514350"/>
          </a:xfrm>
          <a:prstGeom prst="rect">
            <a:avLst/>
          </a:prstGeom>
        </p:spPr>
      </p:pic>
      <p:pic>
        <p:nvPicPr>
          <p:cNvPr id="13" name="Picture 12" descr="antorcha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19611290">
            <a:off x="7072330" y="0"/>
            <a:ext cx="1747592" cy="2624476"/>
          </a:xfrm>
          <a:prstGeom prst="rect">
            <a:avLst/>
          </a:prstGeom>
        </p:spPr>
      </p:pic>
      <p:pic>
        <p:nvPicPr>
          <p:cNvPr id="14" name="Picture 13" descr="archery bow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28794" y="2000240"/>
            <a:ext cx="1304925" cy="1800225"/>
          </a:xfrm>
          <a:prstGeom prst="rect">
            <a:avLst/>
          </a:prstGeom>
        </p:spPr>
      </p:pic>
      <p:pic>
        <p:nvPicPr>
          <p:cNvPr id="15" name="Picture 14" descr="archery target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571612"/>
            <a:ext cx="1685714" cy="2295238"/>
          </a:xfrm>
          <a:prstGeom prst="rect">
            <a:avLst/>
          </a:prstGeom>
        </p:spPr>
      </p:pic>
      <p:pic>
        <p:nvPicPr>
          <p:cNvPr id="16" name="Picture 15" descr="arrow2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7356" y="2643182"/>
            <a:ext cx="1695450" cy="504825"/>
          </a:xfrm>
          <a:prstGeom prst="rect">
            <a:avLst/>
          </a:prstGeom>
        </p:spPr>
      </p:pic>
      <p:sp>
        <p:nvSpPr>
          <p:cNvPr id="4" name="Content Placeholder 4"/>
          <p:cNvSpPr txBox="1">
            <a:spLocks/>
          </p:cNvSpPr>
          <p:nvPr/>
        </p:nvSpPr>
        <p:spPr>
          <a:xfrm>
            <a:off x="1071538" y="500042"/>
            <a:ext cx="5643602" cy="1285884"/>
          </a:xfrm>
          <a:prstGeom prst="wedgeRoundRectCallout">
            <a:avLst>
              <a:gd name="adj1" fmla="val -67214"/>
              <a:gd name="adj2" fmla="val 108413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fr-FR" sz="4000" b="1" dirty="0" smtClean="0">
                <a:solidFill>
                  <a:schemeClr val="tx1"/>
                </a:solidFill>
              </a:rPr>
              <a:t>On peut faire du sport toute la journée…</a:t>
            </a:r>
          </a:p>
        </p:txBody>
      </p:sp>
      <p:pic>
        <p:nvPicPr>
          <p:cNvPr id="17" name="Picture 16" descr="angrypotatohead1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172" y="3071810"/>
            <a:ext cx="2397943" cy="2958501"/>
          </a:xfrm>
          <a:prstGeom prst="rect">
            <a:avLst/>
          </a:prstGeom>
        </p:spPr>
      </p:pic>
      <p:pic>
        <p:nvPicPr>
          <p:cNvPr id="18" name="Picture 17" descr="mrcalmchop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786114" y="2643182"/>
            <a:ext cx="1133573" cy="3550201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You can play sports all day…</a:t>
            </a:r>
          </a:p>
        </p:txBody>
      </p:sp>
      <p:pic>
        <p:nvPicPr>
          <p:cNvPr id="19" name="slide14.wav">
            <a:hlinkClick r:id="" action="ppaction://media"/>
          </p:cNvPr>
          <p:cNvPicPr>
            <a:picLocks noRot="1" noChangeAspect="1"/>
          </p:cNvPicPr>
          <p:nvPr>
            <a:wavAudioFile r:embed="rId1" name="slide14.wav"/>
          </p:nvPr>
        </p:nvPicPr>
        <p:blipFill>
          <a:blip r:embed="rId17" cstate="print"/>
          <a:stretch>
            <a:fillRect/>
          </a:stretch>
        </p:blipFill>
        <p:spPr>
          <a:xfrm>
            <a:off x="8072462" y="592933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93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5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5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3" presetClass="exit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16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1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5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3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53" presetClass="exit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2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2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4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47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7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47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53" presetClass="exit" presetSubtype="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13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3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1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2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35" presetClass="entr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53" presetClass="exit" presetSubtype="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8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8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18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7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35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19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9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19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8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35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1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53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12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2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5" dur="1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11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35" presetClass="entr" presetSubtype="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53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35" presetClass="entr" presetSubtype="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53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4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4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4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4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42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42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42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1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1.61441 -0.01042 " pathEditMode="relative" ptsTypes="AA">
                                      <p:cBhvr>
                                        <p:cTn id="131" dur="9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2" presetID="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1.61441 -0.01042 " pathEditMode="relative" ptsTypes="AA">
                                      <p:cBhvr>
                                        <p:cTn id="133" dur="9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http://farm3.static.flickr.com/2656/4089773774_3b721574a1_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28" cy="6072206"/>
          </a:xfrm>
          <a:prstGeom prst="rect">
            <a:avLst/>
          </a:prstGeom>
          <a:noFill/>
        </p:spPr>
      </p:pic>
      <p:sp>
        <p:nvSpPr>
          <p:cNvPr id="4" name="Content Placeholder 4"/>
          <p:cNvSpPr txBox="1">
            <a:spLocks/>
          </p:cNvSpPr>
          <p:nvPr/>
        </p:nvSpPr>
        <p:spPr>
          <a:xfrm>
            <a:off x="428596" y="428604"/>
            <a:ext cx="5643602" cy="1285884"/>
          </a:xfrm>
          <a:prstGeom prst="wedgeRoundRectCallout">
            <a:avLst>
              <a:gd name="adj1" fmla="val 40802"/>
              <a:gd name="adj2" fmla="val 145450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fr-FR" sz="4000" b="1" dirty="0" smtClean="0">
                <a:solidFill>
                  <a:schemeClr val="tx1"/>
                </a:solidFill>
              </a:rPr>
              <a:t>… et quand on a fini on peut se détendre.</a:t>
            </a:r>
          </a:p>
        </p:txBody>
      </p:sp>
      <p:pic>
        <p:nvPicPr>
          <p:cNvPr id="7" name="Picture 6" descr="mrcalmchop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1142984"/>
            <a:ext cx="1733550" cy="5429250"/>
          </a:xfrm>
          <a:prstGeom prst="rect">
            <a:avLst/>
          </a:prstGeom>
        </p:spPr>
      </p:pic>
      <p:pic>
        <p:nvPicPr>
          <p:cNvPr id="6" name="Picture 5" descr="smil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317340" flipH="1">
            <a:off x="6231055" y="2868342"/>
            <a:ext cx="1876909" cy="1983400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… and when you finish you can relax.</a:t>
            </a:r>
          </a:p>
        </p:txBody>
      </p:sp>
      <p:pic>
        <p:nvPicPr>
          <p:cNvPr id="8" name="Picture 7" descr="angrypotatohead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5008" y="0"/>
            <a:ext cx="1404935" cy="1733361"/>
          </a:xfrm>
          <a:prstGeom prst="rect">
            <a:avLst/>
          </a:prstGeom>
        </p:spPr>
      </p:pic>
      <p:pic>
        <p:nvPicPr>
          <p:cNvPr id="9" name="slide15.wav">
            <a:hlinkClick r:id="" action="ppaction://media"/>
          </p:cNvPr>
          <p:cNvPicPr>
            <a:picLocks noRot="1" noChangeAspect="1"/>
          </p:cNvPicPr>
          <p:nvPr>
            <a:wavAudioFile r:embed="rId1" name="slide15.wav"/>
          </p:nvPr>
        </p:nvPicPr>
        <p:blipFill>
          <a:blip r:embed="rId7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1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farm4.static.flickr.com/3231/2597990939_085ba207e3_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potatohead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172" y="3071810"/>
            <a:ext cx="2397943" cy="2958501"/>
          </a:xfrm>
          <a:prstGeom prst="rect">
            <a:avLst/>
          </a:prstGeom>
        </p:spPr>
      </p:pic>
      <p:pic>
        <p:nvPicPr>
          <p:cNvPr id="6" name="Picture 5" descr="mrcalmchop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786114" y="2643182"/>
            <a:ext cx="1133573" cy="3550201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There are changing rooms,</a:t>
            </a:r>
          </a:p>
        </p:txBody>
      </p:sp>
      <p:sp>
        <p:nvSpPr>
          <p:cNvPr id="4" name="Content Placeholder 4"/>
          <p:cNvSpPr txBox="1">
            <a:spLocks/>
          </p:cNvSpPr>
          <p:nvPr/>
        </p:nvSpPr>
        <p:spPr>
          <a:xfrm>
            <a:off x="785786" y="500042"/>
            <a:ext cx="5643602" cy="1285884"/>
          </a:xfrm>
          <a:prstGeom prst="wedgeRoundRectCallout">
            <a:avLst>
              <a:gd name="adj1" fmla="val 28988"/>
              <a:gd name="adj2" fmla="val 201746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Il </a:t>
            </a:r>
            <a:r>
              <a:rPr lang="fr-FR" sz="4000" b="1" dirty="0" smtClean="0">
                <a:solidFill>
                  <a:schemeClr val="tx1"/>
                </a:solidFill>
              </a:rPr>
              <a:t>y a des vestiaires,</a:t>
            </a:r>
          </a:p>
        </p:txBody>
      </p:sp>
      <p:pic>
        <p:nvPicPr>
          <p:cNvPr id="8" name="Picture 7" descr="smil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317340" flipH="1">
            <a:off x="3373537" y="3582722"/>
            <a:ext cx="1876909" cy="1983400"/>
          </a:xfrm>
          <a:prstGeom prst="rect">
            <a:avLst/>
          </a:prstGeom>
        </p:spPr>
      </p:pic>
      <p:pic>
        <p:nvPicPr>
          <p:cNvPr id="9" name="slide16.wav">
            <a:hlinkClick r:id="" action="ppaction://media"/>
          </p:cNvPr>
          <p:cNvPicPr>
            <a:picLocks noRot="1" noChangeAspect="1"/>
          </p:cNvPicPr>
          <p:nvPr>
            <a:wavAudioFile r:embed="rId1" name="slide16.wav"/>
          </p:nvPr>
        </p:nvPicPr>
        <p:blipFill>
          <a:blip r:embed="rId7" cstate="print"/>
          <a:stretch>
            <a:fillRect/>
          </a:stretch>
        </p:blipFill>
        <p:spPr>
          <a:xfrm>
            <a:off x="8143900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7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1.61441 -0.01042 " pathEditMode="relative" ptsTypes="AA">
                                      <p:cBhvr>
                                        <p:cTn id="10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1.61441 -0.01042 " pathEditMode="relative" ptsTypes="AA">
                                      <p:cBhvr>
                                        <p:cTn id="12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farm4.static.flickr.com/3453/3986279604_1fc2d5112a_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Content Placeholder 4"/>
          <p:cNvSpPr txBox="1">
            <a:spLocks/>
          </p:cNvSpPr>
          <p:nvPr/>
        </p:nvSpPr>
        <p:spPr>
          <a:xfrm>
            <a:off x="2071670" y="500042"/>
            <a:ext cx="4643470" cy="1285884"/>
          </a:xfrm>
          <a:prstGeom prst="wedgeRoundRectCallout">
            <a:avLst>
              <a:gd name="adj1" fmla="val 82659"/>
              <a:gd name="adj2" fmla="val 143969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Des toilettes </a:t>
            </a:r>
          </a:p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ultra-</a:t>
            </a:r>
            <a:r>
              <a:rPr lang="en-GB" sz="4000" b="1" dirty="0" err="1" smtClean="0">
                <a:solidFill>
                  <a:schemeClr val="tx1"/>
                </a:solidFill>
              </a:rPr>
              <a:t>modernes</a:t>
            </a:r>
            <a:r>
              <a:rPr lang="en-GB" sz="4000" b="1" dirty="0" smtClean="0">
                <a:solidFill>
                  <a:schemeClr val="tx1"/>
                </a:solidFill>
              </a:rPr>
              <a:t>,</a:t>
            </a:r>
          </a:p>
        </p:txBody>
      </p:sp>
      <p:pic>
        <p:nvPicPr>
          <p:cNvPr id="6" name="Picture 5" descr="angrypotatohead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172" y="3071810"/>
            <a:ext cx="2397943" cy="2958501"/>
          </a:xfrm>
          <a:prstGeom prst="rect">
            <a:avLst/>
          </a:prstGeom>
        </p:spPr>
      </p:pic>
      <p:pic>
        <p:nvPicPr>
          <p:cNvPr id="7" name="Picture 6" descr="mrcalmchop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786114" y="2643182"/>
            <a:ext cx="1133573" cy="3550201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State-of-the-art toilets,</a:t>
            </a:r>
          </a:p>
        </p:txBody>
      </p:sp>
      <p:pic>
        <p:nvPicPr>
          <p:cNvPr id="8" name="slide17.wav">
            <a:hlinkClick r:id="" action="ppaction://media"/>
          </p:cNvPr>
          <p:cNvPicPr>
            <a:picLocks noRot="1" noChangeAspect="1"/>
          </p:cNvPicPr>
          <p:nvPr>
            <a:wavAudioFile r:embed="rId1" name="slide17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1.61441 -0.01042 " pathEditMode="relative" ptsTypes="AA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1.61441 -0.01042 " pathEditMode="relative" ptsTypes="AA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71"/>
                            </p:stCondLst>
                            <p:childTnLst>
                              <p:par>
                                <p:cTn id="12" presetID="1" presetClass="exit" presetSubtype="0" fill="hold" grpId="0" nodeType="afterEffect">
                                  <p:stCondLst>
                                    <p:cond delay="439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://farm3.static.flickr.com/2071/1541447000_287bc0a5cd_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50615" cy="6858000"/>
          </a:xfrm>
          <a:prstGeom prst="rect">
            <a:avLst/>
          </a:prstGeom>
          <a:noFill/>
        </p:spPr>
      </p:pic>
      <p:pic>
        <p:nvPicPr>
          <p:cNvPr id="6" name="Picture 5" descr="mrcalmchop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6116" y="0"/>
            <a:ext cx="2205143" cy="6906217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A beautiful garden,</a:t>
            </a:r>
          </a:p>
        </p:txBody>
      </p:sp>
      <p:sp>
        <p:nvSpPr>
          <p:cNvPr id="4" name="Content Placeholder 4"/>
          <p:cNvSpPr txBox="1">
            <a:spLocks/>
          </p:cNvSpPr>
          <p:nvPr/>
        </p:nvSpPr>
        <p:spPr>
          <a:xfrm>
            <a:off x="3643306" y="428604"/>
            <a:ext cx="5072098" cy="1143008"/>
          </a:xfrm>
          <a:prstGeom prst="wedgeRoundRectCallout">
            <a:avLst>
              <a:gd name="adj1" fmla="val 4199"/>
              <a:gd name="adj2" fmla="val 178043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Un </a:t>
            </a:r>
            <a:r>
              <a:rPr lang="fr-FR" sz="4000" b="1" dirty="0" smtClean="0">
                <a:solidFill>
                  <a:schemeClr val="tx1"/>
                </a:solidFill>
              </a:rPr>
              <a:t>jardin magnifique</a:t>
            </a:r>
            <a:r>
              <a:rPr lang="en-GB" sz="4000" b="1" dirty="0" smtClean="0">
                <a:solidFill>
                  <a:schemeClr val="tx1"/>
                </a:solidFill>
              </a:rPr>
              <a:t>,</a:t>
            </a:r>
          </a:p>
        </p:txBody>
      </p:sp>
      <p:pic>
        <p:nvPicPr>
          <p:cNvPr id="7" name="slide18.wav">
            <a:hlinkClick r:id="" action="ppaction://media"/>
          </p:cNvPr>
          <p:cNvPicPr>
            <a:picLocks noRot="1" noChangeAspect="1"/>
          </p:cNvPicPr>
          <p:nvPr>
            <a:wavAudioFile r:embed="rId1" name="slide18.wav"/>
          </p:nvPr>
        </p:nvPicPr>
        <p:blipFill>
          <a:blip r:embed="rId5" cstate="print"/>
          <a:stretch>
            <a:fillRect/>
          </a:stretch>
        </p:blipFill>
        <p:spPr>
          <a:xfrm>
            <a:off x="814390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6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farm1.static.flickr.com/42/112197516_2ba71733c2_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elephant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714752"/>
            <a:ext cx="2838450" cy="2105025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…and even a restaurant.</a:t>
            </a:r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1142976" y="1571612"/>
            <a:ext cx="5643602" cy="1285884"/>
          </a:xfrm>
          <a:prstGeom prst="wedgeRoundRectCallout">
            <a:avLst>
              <a:gd name="adj1" fmla="val 91435"/>
              <a:gd name="adj2" fmla="val 121747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fr-FR" sz="4000" b="1" dirty="0" smtClean="0">
                <a:solidFill>
                  <a:schemeClr val="tx1"/>
                </a:solidFill>
              </a:rPr>
              <a:t>…et même un restaurant.</a:t>
            </a:r>
          </a:p>
        </p:txBody>
      </p:sp>
      <p:pic>
        <p:nvPicPr>
          <p:cNvPr id="8" name="slide19.wav">
            <a:hlinkClick r:id="" action="ppaction://media"/>
          </p:cNvPr>
          <p:cNvPicPr>
            <a:picLocks noRot="1" noChangeAspect="1"/>
          </p:cNvPicPr>
          <p:nvPr>
            <a:wavAudioFile r:embed="rId1" name="slide19.wav"/>
          </p:nvPr>
        </p:nvPicPr>
        <p:blipFill>
          <a:blip r:embed="rId5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1.66667E-6 -3.33333E-6 C 0.02222 0.01783 0.04531 0.02431 0.07083 0.02778 C 0.10868 0.04283 0.14653 0.05533 0.18542 0.06389 C 0.22222 0.0588 0.21875 0.06528 0.23958 0.04445 C 0.24444 0.01829 0.23715 0.05093 0.25 0.01945 C 0.25295 0.01227 0.25451 -3.33333E-6 0.25625 -0.00833 C 0.26076 -0.02963 0.25521 -0.00301 0.2625 -0.025 C 0.26424 -0.03032 0.26667 -0.04166 0.26667 -0.04166 C 0.26615 -0.04953 0.26649 -0.06991 0.2625 -0.08055 C 0.24427 -0.12916 0.21285 -0.16458 0.17917 -0.19444 C 0.16059 -0.21088 0.16979 -0.20648 0.15 -0.21666 C 0.12726 -0.22847 0.10104 -0.23148 0.07708 -0.23611 C 0.075 -0.23703 0.07257 -0.24074 0.07083 -0.23889 C 0.06962 -0.23773 0.06563 -0.2206 0.06458 -0.21666 C 0.0559 -0.13588 0.07743 -0.07616 0.11458 -0.01666 C 0.13073 0.00903 0.12743 0.01134 0.15 0.03056 C 0.18941 0.06389 0.22917 0.06806 0.27292 0.07778 C 0.29931 0.07593 0.32587 0.07662 0.35208 0.07222 C 0.39757 0.06459 0.43646 0.0419 0.47066 0.00278 C 0.47917 -0.00671 0.48455 -0.0081 0.49167 -0.02222 C 0.49948 -0.03773 0.51111 -0.05254 0.51649 -0.06944 C 0.53733 -0.13125 0.50781 -0.05185 0.525 -0.09722 C 0.52431 -0.10463 0.52569 -0.11319 0.52274 -0.11944 C 0.51979 -0.12616 0.51337 -0.12893 0.50833 -0.13333 C 0.4967 -0.14375 0.48524 -0.15555 0.47292 -0.16389 C 0.46458 -0.16944 0.45608 -0.1743 0.44792 -0.18055 C 0.44115 -0.18541 0.43594 -0.19328 0.42917 -0.19722 C 0.40747 -0.20949 0.39844 -0.21018 0.37917 -0.21389 C 0.34323 -0.20972 0.31059 -0.20717 0.28125 -0.17778 C 0.27587 -0.16342 0.27274 -0.15185 0.27083 -0.13611 C 0.27205 -0.0993 0.27413 -0.06643 0.27708 -0.03055 C 0.27639 -0.02685 0.27743 -0.02129 0.275 -0.01944 C 0.27101 -0.0162 0.25156 -0.03634 0.24792 -0.03889 C 0.22344 -0.05625 0.19844 -0.06481 0.17292 -0.07778 C 0.16858 -0.08009 0.16476 -0.08379 0.16042 -0.08611 C 0.15434 -0.08935 0.14792 -0.09166 0.14167 -0.09444 C 0.12483 -0.1169 0.10417 -0.13217 0.0875 -0.15555 C 0.08003 -0.16597 0.06667 -0.18889 0.06667 -0.18889 C 0.06076 -0.2125 0.0651 -0.21041 0.08125 -0.21666 C 0.11181 -0.21412 0.14288 -0.21574 0.17292 -0.20833 C 0.21823 -0.19722 0.26024 -0.18055 0.30417 -0.16389 C 0.46892 -0.10162 0.31927 -0.1625 0.44983 -0.10833 C 0.47517 -0.09791 0.4974 -0.07268 0.51858 -0.05278 C 0.52917 -0.04305 0.53576 -0.03032 0.54792 -0.025 C 0.55729 -0.03125 0.5625 -0.03611 0.57292 -0.03889 C 0.60174 -0.05532 0.63021 -0.08078 0.65417 -0.10833 C 0.65868 -0.11342 0.66319 -0.11875 0.66667 -0.125 C 0.675 -0.14004 0.68958 -0.17222 0.68958 -0.17222 C 0.69097 -0.18703 0.69618 -0.20208 0.69375 -0.21666 C 0.68229 -0.28588 0.65972 -0.30926 0.62083 -0.36111 C 0.58594 -0.40764 0.53819 -0.43796 0.48941 -0.44444 C 0.47066 -0.44282 0.41892 -0.45023 0.39774 -0.42222 C 0.38958 -0.41134 0.38108 -0.40069 0.37708 -0.38611 C 0.37378 -0.37523 0.36858 -0.35278 0.36858 -0.35278 C 0.36701 -0.31504 0.37413 -0.29977 0.34792 -0.29166 C 0.34306 -0.29028 0.33819 -0.28981 0.33333 -0.28889 C 0.30069 -0.2912 0.26771 -0.29051 0.23542 -0.29722 C 0.18108 -0.30856 0.27031 -0.29745 0.19167 -0.30555 C 0.17986 -0.30856 0.16944 -0.31366 0.15833 -0.31944 C 0.15417 -0.325 0.14792 -0.32778 0.14375 -0.33333 C 0.14097 -0.33703 0.1401 -0.34305 0.1375 -0.34722 C 0.12951 -0.36065 0.12188 -0.36528 0.1125 -0.37778 C 0.10729 -0.38472 0.10295 -0.39282 0.09792 -0.4 C 0.08351 -0.42014 0.06406 -0.43981 0.05208 -0.46389 C 0.04878 -0.48148 0.04809 -0.48032 0.05208 -0.50555 C 0.05347 -0.51389 0.05833 -0.51481 0.0625 -0.51944 C 0.07274 -0.53078 0.06458 -0.52569 0.07708 -0.53611 C 0.08611 -0.54375 0.08854 -0.54213 0.1 -0.54722 C 0.11111 -0.55208 0.1224 -0.5581 0.13333 -0.56389 C 0.16962 -0.56227 0.20608 -0.56412 0.24167 -0.55278 C 0.27569 -0.5419 0.30799 -0.525 0.34167 -0.51389 C 0.36563 -0.4956 0.35122 -0.50602 0.38524 -0.48333 C 0.38889 -0.48102 0.3908 -0.47569 0.39375 -0.47222 C 0.39757 -0.46759 0.40694 -0.45926 0.41042 -0.45278 C 0.42413 -0.42708 0.42153 -0.39398 0.43524 -0.36944 C 0.43958 -0.34583 0.45417 -0.33032 0.46649 -0.31389 C 0.47118 -0.30787 0.47431 -0.30023 0.47917 -0.29444 C 0.49288 -0.27778 0.50885 -0.26435 0.525 -0.25278 C 0.52865 -0.25023 0.53142 -0.24583 0.53524 -0.24444 C 0.54149 -0.24213 0.54792 -0.24259 0.55417 -0.24166 C 0.5566 -0.2419 0.58715 -0.24352 0.59583 -0.24722 C 0.61007 -0.25324 0.62031 -0.26065 0.63333 -0.26944 C 0.63924 -0.27338 0.64757 -0.28912 0.65 -0.29722 C 0.6533 -0.3081 0.65833 -0.33055 0.65833 -0.33055 C 0.65625 -0.35741 0.65434 -0.38426 0.65208 -0.41111 C 0.65156 -0.41666 0.65191 -0.42268 0.65 -0.42778 C 0.62431 -0.49305 0.57101 -0.53055 0.51858 -0.54444 C 0.47153 -0.54213 0.42188 -0.53912 0.37917 -0.50833 C 0.36771 -0.5 0.35694 -0.49004 0.34583 -0.48055 C 0.34167 -0.47708 0.33646 -0.47453 0.33333 -0.46944 C 0.3184 -0.44514 0.30469 -0.4206 0.29167 -0.39444 C 0.28889 -0.37546 0.28507 -0.3581 0.28333 -0.33889 C 0.28785 -0.30023 0.29167 -0.26597 0.30417 -0.23055 C 0.31267 -0.20625 0.31215 -0.21504 0.32292 -0.19166 C 0.33212 -0.17176 0.34028 -0.14791 0.34375 -0.125 C 0.34236 -0.10648 0.34236 -0.08773 0.33958 -0.06944 C 0.33854 -0.06296 0.33142 -0.05555 0.32708 -0.05278 C 0.30938 -0.04097 0.28819 -0.03657 0.26875 -0.03333 C 0.24792 -0.03518 0.22708 -0.03611 0.20625 -0.03889 C 0.17917 -0.04259 0.15347 -0.05694 0.12708 -0.06389 C 0.10938 -0.07569 0.09219 -0.08703 0.075 -0.1 C 0.0651 -0.10741 0.05451 -0.1118 0.04583 -0.12222 C 0.03785 -0.13171 0.02951 -0.14722 0.02292 -0.15833 C 0.01979 -0.1706 0.01528 -0.18217 0.0125 -0.19444 C 0.00625 -0.22199 0.00295 -0.24699 -1.66667E-6 -0.275 C 0.00069 -0.28518 0.00069 -0.2956 0.00208 -0.30555 C 0.0059 -0.33264 0.02483 -0.3618 0.04375 -0.37222 C 0.05087 -0.37616 0.05903 -0.37569 0.06667 -0.37778 C 0.08056 -0.375 0.09479 -0.37477 0.10833 -0.36944 C 0.11406 -0.36713 0.11823 -0.36065 0.12292 -0.35555 C 0.13281 -0.34491 0.14306 -0.33426 0.15208 -0.32222 C 0.18125 -0.28333 0.20712 -0.23703 0.2375 -0.2 C 0.31858 -0.10092 0.42431 0.01181 0.5375 0.03056 C 0.55399 0.02755 0.56806 0.02709 0.58333 0.01945 C 0.60243 0.00972 0.62465 -0.00231 0.63958 -0.02222 C 0.68194 -0.0787 0.68472 -0.13981 0.69583 -0.21389 C 0.69497 -0.23981 0.69618 -0.27338 0.68958 -0.3 C 0.67813 -0.34606 0.65017 -0.3787 0.62708 -0.41389 C 0.62257 -0.42083 0.61927 -0.4294 0.61458 -0.43611 C 0.58472 -0.47893 0.54514 -0.51065 0.50399 -0.53055 C 0.49253 -0.53611 0.47865 -0.53611 0.46649 -0.53889 C 0.45694 -0.53703 0.4467 -0.53796 0.43733 -0.53333 C 0.43455 -0.53194 0.43524 -0.52523 0.43316 -0.52222 C 0.43021 -0.51782 0.42639 -0.51481 0.42292 -0.51111 C 0.41719 -0.49583 0.40955 -0.48194 0.40417 -0.46666 C 0.39583 -0.44282 0.39097 -0.41597 0.38316 -0.39166 C 0.37517 -0.36643 0.36753 -0.34606 0.3625 -0.31944 C 0.36181 -0.31018 0.36059 -0.30092 0.36042 -0.29166 C 0.3592 -0.26111 0.36007 -0.23055 0.35833 -0.2 C 0.35781 -0.19213 0.3526 -0.18565 0.34792 -0.18055 C 0.34288 -0.175 0.33125 -0.16666 0.33125 -0.16666 C 0.32326 -0.15092 0.3316 -0.16389 0.32083 -0.15555 C 0.31788 -0.15324 0.31545 -0.14977 0.3125 -0.14722 C 0.29792 -0.13495 0.27726 -0.12592 0.26042 -0.12222 C 0.23941 -0.11111 0.21597 -0.11041 0.19375 -0.10833 C 0.1875 -0.10926 0.18073 -0.10764 0.175 -0.11111 C 0.17101 -0.11366 0.16962 -0.1206 0.16667 -0.125 C 0.15868 -0.13727 0.15486 -0.14791 0.15208 -0.16389 C 0.15208 -0.16389 0.14688 -0.19861 0.14583 -0.20555 C 0.14514 -0.21018 0.14375 -0.21944 0.14375 -0.21944 C 0.14444 -0.22685 0.14444 -0.23449 0.14583 -0.24166 C 0.14774 -0.25069 0.15156 -0.25023 0.15625 -0.25555 C 0.1724 -0.27407 0.1809 -0.28055 0.20208 -0.28611 C 0.2125 -0.28518 0.22309 -0.28634 0.23333 -0.28333 C 0.23941 -0.28148 0.24427 -0.27546 0.25 -0.27222 C 0.28177 -0.25486 0.2559 -0.27384 0.28958 -0.25278 C 0.31493 -0.2368 0.3375 -0.21065 0.36042 -0.18889 C 0.37813 -0.17176 0.39253 -0.1544 0.40833 -0.13333 C 0.41615 -0.12291 0.43524 -0.10833 0.43524 -0.10833 C 0.44688 -0.11273 0.45694 -0.11898 0.46858 -0.12222 C 0.47135 -0.12407 0.47413 -0.12662 0.47708 -0.12778 C 0.4809 -0.1294 0.48941 -0.13055 0.48941 -0.13055 " pathEditMode="relative" ptsTypes="fffffffffffffffffffffffffffffffffffffffffffffffffffffffffffffffffffffffffffffffffffffffffffffffffffffffffffffffffffffffffffffffffffffffffffffffffffffffA">
                                      <p:cBhvr>
                                        <p:cTn id="16" dur="39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t="41082" r="35464"/>
          <a:stretch>
            <a:fillRect/>
          </a:stretch>
        </p:blipFill>
        <p:spPr bwMode="auto">
          <a:xfrm>
            <a:off x="-1" y="0"/>
            <a:ext cx="9144001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r="78789"/>
          <a:stretch>
            <a:fillRect/>
          </a:stretch>
        </p:blipFill>
        <p:spPr bwMode="auto">
          <a:xfrm>
            <a:off x="0" y="1643050"/>
            <a:ext cx="9144000" cy="4216981"/>
          </a:xfrm>
          <a:prstGeom prst="rect">
            <a:avLst/>
          </a:prstGeom>
          <a:noFill/>
        </p:spPr>
      </p:pic>
      <p:pic>
        <p:nvPicPr>
          <p:cNvPr id="10" name="Picture 9" descr="angryparsnipface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29124" y="1714488"/>
            <a:ext cx="722109" cy="1250151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GB" sz="3300" b="1" dirty="0" smtClean="0">
                <a:solidFill>
                  <a:schemeClr val="tx1"/>
                </a:solidFill>
              </a:rPr>
              <a:t>Welcome to the running. This promises to be an exciting race. I know the Potato has been training.</a:t>
            </a:r>
          </a:p>
        </p:txBody>
      </p:sp>
      <p:pic>
        <p:nvPicPr>
          <p:cNvPr id="9" name="Picture 8" descr="angrydigital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14810" y="1785926"/>
            <a:ext cx="764342" cy="1585939"/>
          </a:xfrm>
          <a:prstGeom prst="rect">
            <a:avLst/>
          </a:prstGeom>
        </p:spPr>
      </p:pic>
      <p:pic>
        <p:nvPicPr>
          <p:cNvPr id="6" name="Picture 5" descr="confusedwolfmanhappy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14744" y="2143116"/>
            <a:ext cx="953914" cy="1604943"/>
          </a:xfrm>
          <a:prstGeom prst="rect">
            <a:avLst/>
          </a:prstGeom>
        </p:spPr>
      </p:pic>
      <p:pic>
        <p:nvPicPr>
          <p:cNvPr id="7" name="Picture 6" descr="garden pea 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71934" y="3500438"/>
            <a:ext cx="571504" cy="501956"/>
          </a:xfrm>
          <a:prstGeom prst="rect">
            <a:avLst/>
          </a:prstGeom>
        </p:spPr>
      </p:pic>
      <p:pic>
        <p:nvPicPr>
          <p:cNvPr id="12" name="Picture 11" descr="garden pea 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57554" y="3500438"/>
            <a:ext cx="571504" cy="501956"/>
          </a:xfrm>
          <a:prstGeom prst="rect">
            <a:avLst/>
          </a:prstGeom>
        </p:spPr>
      </p:pic>
      <p:pic>
        <p:nvPicPr>
          <p:cNvPr id="14" name="Picture 13" descr="garden pea 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43306" y="3571876"/>
            <a:ext cx="571504" cy="501956"/>
          </a:xfrm>
          <a:prstGeom prst="rect">
            <a:avLst/>
          </a:prstGeom>
        </p:spPr>
      </p:pic>
      <p:pic>
        <p:nvPicPr>
          <p:cNvPr id="13" name="Picture 12" descr="garden pea 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00496" y="3643314"/>
            <a:ext cx="571504" cy="501956"/>
          </a:xfrm>
          <a:prstGeom prst="rect">
            <a:avLst/>
          </a:prstGeom>
        </p:spPr>
      </p:pic>
      <p:pic>
        <p:nvPicPr>
          <p:cNvPr id="15" name="Picture 14" descr="garden pea 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3714752"/>
            <a:ext cx="571504" cy="501956"/>
          </a:xfrm>
          <a:prstGeom prst="rect">
            <a:avLst/>
          </a:prstGeom>
        </p:spPr>
      </p:pic>
      <p:pic>
        <p:nvPicPr>
          <p:cNvPr id="8" name="Picture 7" descr="smellyfish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775995" flipH="1">
            <a:off x="3225950" y="3926773"/>
            <a:ext cx="1357452" cy="892949"/>
          </a:xfrm>
          <a:prstGeom prst="rect">
            <a:avLst/>
          </a:prstGeom>
        </p:spPr>
      </p:pic>
      <p:pic>
        <p:nvPicPr>
          <p:cNvPr id="11" name="Picture 10" descr="angrypotatohead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3643314"/>
            <a:ext cx="1640542" cy="2024045"/>
          </a:xfrm>
          <a:prstGeom prst="rect">
            <a:avLst/>
          </a:prstGeom>
        </p:spPr>
      </p:pic>
      <p:sp>
        <p:nvSpPr>
          <p:cNvPr id="16" name="Content Placeholder 4"/>
          <p:cNvSpPr txBox="1">
            <a:spLocks/>
          </p:cNvSpPr>
          <p:nvPr/>
        </p:nvSpPr>
        <p:spPr>
          <a:xfrm>
            <a:off x="285720" y="214290"/>
            <a:ext cx="8858280" cy="1785950"/>
          </a:xfrm>
          <a:prstGeom prst="wedgeRoundRectCallout">
            <a:avLst>
              <a:gd name="adj1" fmla="val -64974"/>
              <a:gd name="adj2" fmla="val 120803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ts val="4400"/>
              </a:lnSpc>
            </a:pPr>
            <a:r>
              <a:rPr lang="fr-FR" sz="4000" b="1" dirty="0" smtClean="0">
                <a:solidFill>
                  <a:schemeClr val="tx1"/>
                </a:solidFill>
              </a:rPr>
              <a:t>Bienvenue à la course. Ça promet d’être une course passionnante . Je sais que la pomme de terre s’est entraînée.</a:t>
            </a:r>
          </a:p>
        </p:txBody>
      </p:sp>
      <p:pic>
        <p:nvPicPr>
          <p:cNvPr id="17" name="slide2.wav">
            <a:hlinkClick r:id="" action="ppaction://media"/>
          </p:cNvPr>
          <p:cNvPicPr>
            <a:picLocks noRot="1" noChangeAspect="1"/>
          </p:cNvPicPr>
          <p:nvPr>
            <a:wavAudioFile r:embed="rId1" name="slide2.wav"/>
          </p:nvPr>
        </p:nvPicPr>
        <p:blipFill>
          <a:blip r:embed="rId11" cstate="print"/>
          <a:stretch>
            <a:fillRect/>
          </a:stretch>
        </p:blipFill>
        <p:spPr>
          <a:xfrm>
            <a:off x="883920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0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farm1.static.flickr.com/181/419037860_2124abcec5_o.jpg"/>
          <p:cNvPicPr>
            <a:picLocks noChangeAspect="1" noChangeArrowheads="1"/>
          </p:cNvPicPr>
          <p:nvPr/>
        </p:nvPicPr>
        <p:blipFill>
          <a:blip r:embed="rId3" cstate="print"/>
          <a:srcRect b="244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Cloud Callout 5"/>
          <p:cNvSpPr/>
          <p:nvPr/>
        </p:nvSpPr>
        <p:spPr>
          <a:xfrm>
            <a:off x="0" y="0"/>
            <a:ext cx="9144000" cy="6357958"/>
          </a:xfrm>
          <a:prstGeom prst="cloudCallout">
            <a:avLst>
              <a:gd name="adj1" fmla="val 40044"/>
              <a:gd name="adj2" fmla="val 112830"/>
            </a:avLst>
          </a:prstGeom>
          <a:solidFill>
            <a:schemeClr val="bg1">
              <a:lumMod val="85000"/>
              <a:alpha val="39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Cloud Callout 6"/>
          <p:cNvSpPr/>
          <p:nvPr/>
        </p:nvSpPr>
        <p:spPr>
          <a:xfrm flipH="1">
            <a:off x="0" y="0"/>
            <a:ext cx="9144000" cy="6357958"/>
          </a:xfrm>
          <a:prstGeom prst="cloudCallout">
            <a:avLst>
              <a:gd name="adj1" fmla="val 40044"/>
              <a:gd name="adj2" fmla="val 112830"/>
            </a:avLst>
          </a:prstGeom>
          <a:solidFill>
            <a:schemeClr val="bg1">
              <a:lumMod val="85000"/>
              <a:alpha val="27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1071538" y="500042"/>
            <a:ext cx="5643602" cy="1285884"/>
          </a:xfrm>
          <a:prstGeom prst="wedgeRoundRectCallout">
            <a:avLst>
              <a:gd name="adj1" fmla="val 28988"/>
              <a:gd name="adj2" fmla="val 201746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fr-FR" sz="4000" b="1" dirty="0" smtClean="0">
                <a:solidFill>
                  <a:schemeClr val="tx1"/>
                </a:solidFill>
              </a:rPr>
              <a:t>Il y a aussi un sauna.</a:t>
            </a:r>
          </a:p>
        </p:txBody>
      </p:sp>
      <p:pic>
        <p:nvPicPr>
          <p:cNvPr id="9" name="Picture 8" descr="mrcalmchop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4991090" y="2295530"/>
            <a:ext cx="1733550" cy="5429250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There is also a sauna.</a:t>
            </a:r>
          </a:p>
        </p:txBody>
      </p:sp>
      <p:pic>
        <p:nvPicPr>
          <p:cNvPr id="10" name="slide20.wav">
            <a:hlinkClick r:id="" action="ppaction://media"/>
          </p:cNvPr>
          <p:cNvPicPr>
            <a:picLocks noRot="1" noChangeAspect="1"/>
          </p:cNvPicPr>
          <p:nvPr>
            <a:wavAudioFile r:embed="rId1" name="slide20.wav"/>
          </p:nvPr>
        </p:nvPicPr>
        <p:blipFill>
          <a:blip r:embed="rId5" cstate="print"/>
          <a:stretch>
            <a:fillRect/>
          </a:stretch>
        </p:blipFill>
        <p:spPr>
          <a:xfrm>
            <a:off x="8215338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xit" presetSubtype="2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farm1.static.flickr.com/181/419037860_2124abcec5_o.jpg"/>
          <p:cNvPicPr>
            <a:picLocks noChangeAspect="1" noChangeArrowheads="1"/>
          </p:cNvPicPr>
          <p:nvPr/>
        </p:nvPicPr>
        <p:blipFill>
          <a:blip r:embed="rId3" cstate="print"/>
          <a:srcRect b="244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" name="Picture 8" descr="angrypotatohea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357486" y="2769064"/>
            <a:ext cx="2619381" cy="3231704"/>
          </a:xfrm>
          <a:prstGeom prst="rect">
            <a:avLst/>
          </a:prstGeom>
        </p:spPr>
      </p:pic>
      <p:pic>
        <p:nvPicPr>
          <p:cNvPr id="10" name="Picture 9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357486" y="2769064"/>
            <a:ext cx="2619381" cy="3231703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0" y="0"/>
            <a:ext cx="9144000" cy="6357958"/>
          </a:xfrm>
          <a:prstGeom prst="cloudCallout">
            <a:avLst>
              <a:gd name="adj1" fmla="val 40044"/>
              <a:gd name="adj2" fmla="val 112830"/>
            </a:avLst>
          </a:prstGeom>
          <a:solidFill>
            <a:schemeClr val="bg1">
              <a:lumMod val="85000"/>
              <a:alpha val="39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Cloud Callout 6"/>
          <p:cNvSpPr/>
          <p:nvPr/>
        </p:nvSpPr>
        <p:spPr>
          <a:xfrm flipH="1">
            <a:off x="0" y="0"/>
            <a:ext cx="9144000" cy="6357958"/>
          </a:xfrm>
          <a:prstGeom prst="cloudCallout">
            <a:avLst>
              <a:gd name="adj1" fmla="val 40044"/>
              <a:gd name="adj2" fmla="val 112830"/>
            </a:avLst>
          </a:prstGeom>
          <a:solidFill>
            <a:schemeClr val="bg1">
              <a:lumMod val="85000"/>
              <a:alpha val="27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1071538" y="500042"/>
            <a:ext cx="5643602" cy="1285884"/>
          </a:xfrm>
          <a:prstGeom prst="wedgeRoundRectCallout">
            <a:avLst>
              <a:gd name="adj1" fmla="val 24262"/>
              <a:gd name="adj2" fmla="val 201746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fr-FR" sz="4000" b="1" dirty="0" err="1" smtClean="0">
                <a:solidFill>
                  <a:schemeClr val="tx1"/>
                </a:solidFill>
              </a:rPr>
              <a:t>Pfou</a:t>
            </a:r>
            <a:r>
              <a:rPr lang="fr-FR" sz="4000" b="1" dirty="0" smtClean="0">
                <a:solidFill>
                  <a:schemeClr val="tx1"/>
                </a:solidFill>
              </a:rPr>
              <a:t>, il fait chaud, je n’aime pas ça.</a:t>
            </a:r>
          </a:p>
        </p:txBody>
      </p:sp>
      <p:sp>
        <p:nvSpPr>
          <p:cNvPr id="5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Phew, this is hot, I don’t like it.</a:t>
            </a:r>
          </a:p>
        </p:txBody>
      </p:sp>
      <p:pic>
        <p:nvPicPr>
          <p:cNvPr id="11" name="slide21.wav">
            <a:hlinkClick r:id="" action="ppaction://media"/>
          </p:cNvPr>
          <p:cNvPicPr>
            <a:picLocks noRot="1" noChangeAspect="1"/>
          </p:cNvPicPr>
          <p:nvPr>
            <a:wavAudioFile r:embed="rId1" name="slide21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5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63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1.48148E-6 C 0.03576 -0.04954 0.07152 -0.09908 0.11458 -0.10278 C 0.15763 -0.10648 0.23229 -0.03704 0.25833 -0.02223 C 0.28437 -0.00741 0.24722 0.0074 0.27083 -0.01389 C 0.29444 -0.03519 0.35867 -0.14028 0.39999 -0.15 C 0.44131 -0.15973 0.49409 -0.09445 0.51874 -0.07223 C 0.5434 -0.05 0.54565 -0.03334 0.54791 -0.01667 " pathEditMode="relative" ptsTypes="aaaaaaA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1.48148E-6 C 0.03576 -0.04954 0.07152 -0.09908 0.11458 -0.10278 C 0.15763 -0.10648 0.23229 -0.03704 0.25833 -0.02223 C 0.28437 -0.00741 0.24722 0.0074 0.27083 -0.01389 C 0.29444 -0.03519 0.35867 -0.14028 0.39999 -0.15 C 0.44131 -0.15973 0.49409 -0.09445 0.51874 -0.07223 C 0.5434 -0.05 0.54565 -0.03334 0.54791 -0.01667 " pathEditMode="relative" ptsTypes="aaaaa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emph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3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400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8" grpId="0" animBg="1"/>
      <p:bldP spid="8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ot tub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33260" cy="6858000"/>
          </a:xfrm>
          <a:prstGeom prst="rect">
            <a:avLst/>
          </a:prstGeom>
        </p:spPr>
      </p:pic>
      <p:sp>
        <p:nvSpPr>
          <p:cNvPr id="21" name="Cloud Callout 20"/>
          <p:cNvSpPr/>
          <p:nvPr/>
        </p:nvSpPr>
        <p:spPr>
          <a:xfrm>
            <a:off x="1071538" y="642918"/>
            <a:ext cx="6500858" cy="3071834"/>
          </a:xfrm>
          <a:prstGeom prst="cloudCallout">
            <a:avLst>
              <a:gd name="adj1" fmla="val 17128"/>
              <a:gd name="adj2" fmla="val 44515"/>
            </a:avLst>
          </a:prstGeom>
          <a:solidFill>
            <a:schemeClr val="bg1">
              <a:lumMod val="85000"/>
              <a:alpha val="51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" name="Picture 19" descr="angrysleepingpotatohead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570804">
            <a:off x="2589224" y="1990916"/>
            <a:ext cx="2000263" cy="2467858"/>
          </a:xfrm>
          <a:prstGeom prst="rect">
            <a:avLst/>
          </a:prstGeom>
        </p:spPr>
      </p:pic>
      <p:pic>
        <p:nvPicPr>
          <p:cNvPr id="26" name="Picture 25" descr="angrypotatohead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000296" y="3929066"/>
            <a:ext cx="2000264" cy="2467858"/>
          </a:xfrm>
          <a:prstGeom prst="rect">
            <a:avLst/>
          </a:prstGeom>
        </p:spPr>
      </p:pic>
      <p:pic>
        <p:nvPicPr>
          <p:cNvPr id="23" name="Picture 22" descr="mrcalmchop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8164650" y="2786058"/>
            <a:ext cx="979350" cy="3067195"/>
          </a:xfrm>
          <a:prstGeom prst="rect">
            <a:avLst/>
          </a:prstGeom>
        </p:spPr>
      </p:pic>
      <p:pic>
        <p:nvPicPr>
          <p:cNvPr id="7" name="Picture 6" descr="hot tu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…and a hot tub. Why don’t you try it?</a:t>
            </a:r>
          </a:p>
        </p:txBody>
      </p:sp>
      <p:sp>
        <p:nvSpPr>
          <p:cNvPr id="10" name="Freeform 9"/>
          <p:cNvSpPr/>
          <p:nvPr/>
        </p:nvSpPr>
        <p:spPr>
          <a:xfrm>
            <a:off x="1928794" y="885822"/>
            <a:ext cx="241300" cy="2114550"/>
          </a:xfrm>
          <a:custGeom>
            <a:avLst/>
            <a:gdLst>
              <a:gd name="connsiteX0" fmla="*/ 98425 w 241300"/>
              <a:gd name="connsiteY0" fmla="*/ 0 h 2114550"/>
              <a:gd name="connsiteX1" fmla="*/ 231775 w 241300"/>
              <a:gd name="connsiteY1" fmla="*/ 152400 h 2114550"/>
              <a:gd name="connsiteX2" fmla="*/ 41275 w 241300"/>
              <a:gd name="connsiteY2" fmla="*/ 476250 h 2114550"/>
              <a:gd name="connsiteX3" fmla="*/ 231775 w 241300"/>
              <a:gd name="connsiteY3" fmla="*/ 819150 h 2114550"/>
              <a:gd name="connsiteX4" fmla="*/ 22225 w 241300"/>
              <a:gd name="connsiteY4" fmla="*/ 1143000 h 2114550"/>
              <a:gd name="connsiteX5" fmla="*/ 193675 w 241300"/>
              <a:gd name="connsiteY5" fmla="*/ 1543050 h 2114550"/>
              <a:gd name="connsiteX6" fmla="*/ 3175 w 241300"/>
              <a:gd name="connsiteY6" fmla="*/ 1866900 h 2114550"/>
              <a:gd name="connsiteX7" fmla="*/ 174625 w 241300"/>
              <a:gd name="connsiteY7" fmla="*/ 2114550 h 211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1300" h="2114550">
                <a:moveTo>
                  <a:pt x="98425" y="0"/>
                </a:moveTo>
                <a:cubicBezTo>
                  <a:pt x="169862" y="36512"/>
                  <a:pt x="241300" y="73025"/>
                  <a:pt x="231775" y="152400"/>
                </a:cubicBezTo>
                <a:cubicBezTo>
                  <a:pt x="222250" y="231775"/>
                  <a:pt x="41275" y="365125"/>
                  <a:pt x="41275" y="476250"/>
                </a:cubicBezTo>
                <a:cubicBezTo>
                  <a:pt x="41275" y="587375"/>
                  <a:pt x="234950" y="708025"/>
                  <a:pt x="231775" y="819150"/>
                </a:cubicBezTo>
                <a:cubicBezTo>
                  <a:pt x="228600" y="930275"/>
                  <a:pt x="28575" y="1022350"/>
                  <a:pt x="22225" y="1143000"/>
                </a:cubicBezTo>
                <a:cubicBezTo>
                  <a:pt x="15875" y="1263650"/>
                  <a:pt x="196850" y="1422400"/>
                  <a:pt x="193675" y="1543050"/>
                </a:cubicBezTo>
                <a:cubicBezTo>
                  <a:pt x="190500" y="1663700"/>
                  <a:pt x="6350" y="1771650"/>
                  <a:pt x="3175" y="1866900"/>
                </a:cubicBezTo>
                <a:cubicBezTo>
                  <a:pt x="0" y="1962150"/>
                  <a:pt x="87312" y="2038350"/>
                  <a:pt x="174625" y="2114550"/>
                </a:cubicBezTo>
              </a:path>
            </a:pathLst>
          </a:custGeom>
          <a:ln w="88900">
            <a:solidFill>
              <a:schemeClr val="tx2">
                <a:lumMod val="60000"/>
                <a:lumOff val="40000"/>
                <a:alpha val="9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Freeform 10"/>
          <p:cNvSpPr/>
          <p:nvPr/>
        </p:nvSpPr>
        <p:spPr>
          <a:xfrm flipH="1">
            <a:off x="4254508" y="885822"/>
            <a:ext cx="241300" cy="2114550"/>
          </a:xfrm>
          <a:custGeom>
            <a:avLst/>
            <a:gdLst>
              <a:gd name="connsiteX0" fmla="*/ 98425 w 241300"/>
              <a:gd name="connsiteY0" fmla="*/ 0 h 2114550"/>
              <a:gd name="connsiteX1" fmla="*/ 231775 w 241300"/>
              <a:gd name="connsiteY1" fmla="*/ 152400 h 2114550"/>
              <a:gd name="connsiteX2" fmla="*/ 41275 w 241300"/>
              <a:gd name="connsiteY2" fmla="*/ 476250 h 2114550"/>
              <a:gd name="connsiteX3" fmla="*/ 231775 w 241300"/>
              <a:gd name="connsiteY3" fmla="*/ 819150 h 2114550"/>
              <a:gd name="connsiteX4" fmla="*/ 22225 w 241300"/>
              <a:gd name="connsiteY4" fmla="*/ 1143000 h 2114550"/>
              <a:gd name="connsiteX5" fmla="*/ 193675 w 241300"/>
              <a:gd name="connsiteY5" fmla="*/ 1543050 h 2114550"/>
              <a:gd name="connsiteX6" fmla="*/ 3175 w 241300"/>
              <a:gd name="connsiteY6" fmla="*/ 1866900 h 2114550"/>
              <a:gd name="connsiteX7" fmla="*/ 174625 w 241300"/>
              <a:gd name="connsiteY7" fmla="*/ 2114550 h 211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1300" h="2114550">
                <a:moveTo>
                  <a:pt x="98425" y="0"/>
                </a:moveTo>
                <a:cubicBezTo>
                  <a:pt x="169862" y="36512"/>
                  <a:pt x="241300" y="73025"/>
                  <a:pt x="231775" y="152400"/>
                </a:cubicBezTo>
                <a:cubicBezTo>
                  <a:pt x="222250" y="231775"/>
                  <a:pt x="41275" y="365125"/>
                  <a:pt x="41275" y="476250"/>
                </a:cubicBezTo>
                <a:cubicBezTo>
                  <a:pt x="41275" y="587375"/>
                  <a:pt x="234950" y="708025"/>
                  <a:pt x="231775" y="819150"/>
                </a:cubicBezTo>
                <a:cubicBezTo>
                  <a:pt x="228600" y="930275"/>
                  <a:pt x="28575" y="1022350"/>
                  <a:pt x="22225" y="1143000"/>
                </a:cubicBezTo>
                <a:cubicBezTo>
                  <a:pt x="15875" y="1263650"/>
                  <a:pt x="196850" y="1422400"/>
                  <a:pt x="193675" y="1543050"/>
                </a:cubicBezTo>
                <a:cubicBezTo>
                  <a:pt x="190500" y="1663700"/>
                  <a:pt x="6350" y="1771650"/>
                  <a:pt x="3175" y="1866900"/>
                </a:cubicBezTo>
                <a:cubicBezTo>
                  <a:pt x="0" y="1962150"/>
                  <a:pt x="87312" y="2038350"/>
                  <a:pt x="174625" y="2114550"/>
                </a:cubicBezTo>
              </a:path>
            </a:pathLst>
          </a:custGeom>
          <a:ln w="88900">
            <a:solidFill>
              <a:schemeClr val="tx2">
                <a:lumMod val="60000"/>
                <a:lumOff val="40000"/>
                <a:alpha val="9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Freeform 11"/>
          <p:cNvSpPr/>
          <p:nvPr/>
        </p:nvSpPr>
        <p:spPr>
          <a:xfrm>
            <a:off x="2549525" y="1066800"/>
            <a:ext cx="241300" cy="2114550"/>
          </a:xfrm>
          <a:custGeom>
            <a:avLst/>
            <a:gdLst>
              <a:gd name="connsiteX0" fmla="*/ 98425 w 241300"/>
              <a:gd name="connsiteY0" fmla="*/ 0 h 2114550"/>
              <a:gd name="connsiteX1" fmla="*/ 231775 w 241300"/>
              <a:gd name="connsiteY1" fmla="*/ 152400 h 2114550"/>
              <a:gd name="connsiteX2" fmla="*/ 41275 w 241300"/>
              <a:gd name="connsiteY2" fmla="*/ 476250 h 2114550"/>
              <a:gd name="connsiteX3" fmla="*/ 231775 w 241300"/>
              <a:gd name="connsiteY3" fmla="*/ 819150 h 2114550"/>
              <a:gd name="connsiteX4" fmla="*/ 22225 w 241300"/>
              <a:gd name="connsiteY4" fmla="*/ 1143000 h 2114550"/>
              <a:gd name="connsiteX5" fmla="*/ 193675 w 241300"/>
              <a:gd name="connsiteY5" fmla="*/ 1543050 h 2114550"/>
              <a:gd name="connsiteX6" fmla="*/ 3175 w 241300"/>
              <a:gd name="connsiteY6" fmla="*/ 1866900 h 2114550"/>
              <a:gd name="connsiteX7" fmla="*/ 174625 w 241300"/>
              <a:gd name="connsiteY7" fmla="*/ 2114550 h 211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1300" h="2114550">
                <a:moveTo>
                  <a:pt x="98425" y="0"/>
                </a:moveTo>
                <a:cubicBezTo>
                  <a:pt x="169862" y="36512"/>
                  <a:pt x="241300" y="73025"/>
                  <a:pt x="231775" y="152400"/>
                </a:cubicBezTo>
                <a:cubicBezTo>
                  <a:pt x="222250" y="231775"/>
                  <a:pt x="41275" y="365125"/>
                  <a:pt x="41275" y="476250"/>
                </a:cubicBezTo>
                <a:cubicBezTo>
                  <a:pt x="41275" y="587375"/>
                  <a:pt x="234950" y="708025"/>
                  <a:pt x="231775" y="819150"/>
                </a:cubicBezTo>
                <a:cubicBezTo>
                  <a:pt x="228600" y="930275"/>
                  <a:pt x="28575" y="1022350"/>
                  <a:pt x="22225" y="1143000"/>
                </a:cubicBezTo>
                <a:cubicBezTo>
                  <a:pt x="15875" y="1263650"/>
                  <a:pt x="196850" y="1422400"/>
                  <a:pt x="193675" y="1543050"/>
                </a:cubicBezTo>
                <a:cubicBezTo>
                  <a:pt x="190500" y="1663700"/>
                  <a:pt x="6350" y="1771650"/>
                  <a:pt x="3175" y="1866900"/>
                </a:cubicBezTo>
                <a:cubicBezTo>
                  <a:pt x="0" y="1962150"/>
                  <a:pt x="87312" y="2038350"/>
                  <a:pt x="174625" y="2114550"/>
                </a:cubicBezTo>
              </a:path>
            </a:pathLst>
          </a:custGeom>
          <a:ln w="88900">
            <a:solidFill>
              <a:schemeClr val="tx2">
                <a:lumMod val="60000"/>
                <a:lumOff val="40000"/>
                <a:alpha val="9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Freeform 12"/>
          <p:cNvSpPr/>
          <p:nvPr/>
        </p:nvSpPr>
        <p:spPr>
          <a:xfrm flipH="1">
            <a:off x="4572000" y="1285860"/>
            <a:ext cx="241300" cy="2114550"/>
          </a:xfrm>
          <a:custGeom>
            <a:avLst/>
            <a:gdLst>
              <a:gd name="connsiteX0" fmla="*/ 98425 w 241300"/>
              <a:gd name="connsiteY0" fmla="*/ 0 h 2114550"/>
              <a:gd name="connsiteX1" fmla="*/ 231775 w 241300"/>
              <a:gd name="connsiteY1" fmla="*/ 152400 h 2114550"/>
              <a:gd name="connsiteX2" fmla="*/ 41275 w 241300"/>
              <a:gd name="connsiteY2" fmla="*/ 476250 h 2114550"/>
              <a:gd name="connsiteX3" fmla="*/ 231775 w 241300"/>
              <a:gd name="connsiteY3" fmla="*/ 819150 h 2114550"/>
              <a:gd name="connsiteX4" fmla="*/ 22225 w 241300"/>
              <a:gd name="connsiteY4" fmla="*/ 1143000 h 2114550"/>
              <a:gd name="connsiteX5" fmla="*/ 193675 w 241300"/>
              <a:gd name="connsiteY5" fmla="*/ 1543050 h 2114550"/>
              <a:gd name="connsiteX6" fmla="*/ 3175 w 241300"/>
              <a:gd name="connsiteY6" fmla="*/ 1866900 h 2114550"/>
              <a:gd name="connsiteX7" fmla="*/ 174625 w 241300"/>
              <a:gd name="connsiteY7" fmla="*/ 2114550 h 211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1300" h="2114550">
                <a:moveTo>
                  <a:pt x="98425" y="0"/>
                </a:moveTo>
                <a:cubicBezTo>
                  <a:pt x="169862" y="36512"/>
                  <a:pt x="241300" y="73025"/>
                  <a:pt x="231775" y="152400"/>
                </a:cubicBezTo>
                <a:cubicBezTo>
                  <a:pt x="222250" y="231775"/>
                  <a:pt x="41275" y="365125"/>
                  <a:pt x="41275" y="476250"/>
                </a:cubicBezTo>
                <a:cubicBezTo>
                  <a:pt x="41275" y="587375"/>
                  <a:pt x="234950" y="708025"/>
                  <a:pt x="231775" y="819150"/>
                </a:cubicBezTo>
                <a:cubicBezTo>
                  <a:pt x="228600" y="930275"/>
                  <a:pt x="28575" y="1022350"/>
                  <a:pt x="22225" y="1143000"/>
                </a:cubicBezTo>
                <a:cubicBezTo>
                  <a:pt x="15875" y="1263650"/>
                  <a:pt x="196850" y="1422400"/>
                  <a:pt x="193675" y="1543050"/>
                </a:cubicBezTo>
                <a:cubicBezTo>
                  <a:pt x="190500" y="1663700"/>
                  <a:pt x="6350" y="1771650"/>
                  <a:pt x="3175" y="1866900"/>
                </a:cubicBezTo>
                <a:cubicBezTo>
                  <a:pt x="0" y="1962150"/>
                  <a:pt x="87312" y="2038350"/>
                  <a:pt x="174625" y="2114550"/>
                </a:cubicBezTo>
              </a:path>
            </a:pathLst>
          </a:custGeom>
          <a:ln w="88900">
            <a:solidFill>
              <a:schemeClr val="tx2">
                <a:lumMod val="60000"/>
                <a:lumOff val="40000"/>
                <a:alpha val="9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Freeform 16"/>
          <p:cNvSpPr/>
          <p:nvPr/>
        </p:nvSpPr>
        <p:spPr>
          <a:xfrm flipH="1">
            <a:off x="5168908" y="1485880"/>
            <a:ext cx="241300" cy="2114550"/>
          </a:xfrm>
          <a:custGeom>
            <a:avLst/>
            <a:gdLst>
              <a:gd name="connsiteX0" fmla="*/ 98425 w 241300"/>
              <a:gd name="connsiteY0" fmla="*/ 0 h 2114550"/>
              <a:gd name="connsiteX1" fmla="*/ 231775 w 241300"/>
              <a:gd name="connsiteY1" fmla="*/ 152400 h 2114550"/>
              <a:gd name="connsiteX2" fmla="*/ 41275 w 241300"/>
              <a:gd name="connsiteY2" fmla="*/ 476250 h 2114550"/>
              <a:gd name="connsiteX3" fmla="*/ 231775 w 241300"/>
              <a:gd name="connsiteY3" fmla="*/ 819150 h 2114550"/>
              <a:gd name="connsiteX4" fmla="*/ 22225 w 241300"/>
              <a:gd name="connsiteY4" fmla="*/ 1143000 h 2114550"/>
              <a:gd name="connsiteX5" fmla="*/ 193675 w 241300"/>
              <a:gd name="connsiteY5" fmla="*/ 1543050 h 2114550"/>
              <a:gd name="connsiteX6" fmla="*/ 3175 w 241300"/>
              <a:gd name="connsiteY6" fmla="*/ 1866900 h 2114550"/>
              <a:gd name="connsiteX7" fmla="*/ 174625 w 241300"/>
              <a:gd name="connsiteY7" fmla="*/ 2114550 h 211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1300" h="2114550">
                <a:moveTo>
                  <a:pt x="98425" y="0"/>
                </a:moveTo>
                <a:cubicBezTo>
                  <a:pt x="169862" y="36512"/>
                  <a:pt x="241300" y="73025"/>
                  <a:pt x="231775" y="152400"/>
                </a:cubicBezTo>
                <a:cubicBezTo>
                  <a:pt x="222250" y="231775"/>
                  <a:pt x="41275" y="365125"/>
                  <a:pt x="41275" y="476250"/>
                </a:cubicBezTo>
                <a:cubicBezTo>
                  <a:pt x="41275" y="587375"/>
                  <a:pt x="234950" y="708025"/>
                  <a:pt x="231775" y="819150"/>
                </a:cubicBezTo>
                <a:cubicBezTo>
                  <a:pt x="228600" y="930275"/>
                  <a:pt x="28575" y="1022350"/>
                  <a:pt x="22225" y="1143000"/>
                </a:cubicBezTo>
                <a:cubicBezTo>
                  <a:pt x="15875" y="1263650"/>
                  <a:pt x="196850" y="1422400"/>
                  <a:pt x="193675" y="1543050"/>
                </a:cubicBezTo>
                <a:cubicBezTo>
                  <a:pt x="190500" y="1663700"/>
                  <a:pt x="6350" y="1771650"/>
                  <a:pt x="3175" y="1866900"/>
                </a:cubicBezTo>
                <a:cubicBezTo>
                  <a:pt x="0" y="1962150"/>
                  <a:pt x="87312" y="2038350"/>
                  <a:pt x="174625" y="2114550"/>
                </a:cubicBezTo>
              </a:path>
            </a:pathLst>
          </a:custGeom>
          <a:ln w="88900">
            <a:solidFill>
              <a:schemeClr val="tx2">
                <a:lumMod val="60000"/>
                <a:lumOff val="40000"/>
                <a:alpha val="9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Freeform 13"/>
          <p:cNvSpPr/>
          <p:nvPr/>
        </p:nvSpPr>
        <p:spPr>
          <a:xfrm>
            <a:off x="4000496" y="1357298"/>
            <a:ext cx="241300" cy="2114550"/>
          </a:xfrm>
          <a:custGeom>
            <a:avLst/>
            <a:gdLst>
              <a:gd name="connsiteX0" fmla="*/ 98425 w 241300"/>
              <a:gd name="connsiteY0" fmla="*/ 0 h 2114550"/>
              <a:gd name="connsiteX1" fmla="*/ 231775 w 241300"/>
              <a:gd name="connsiteY1" fmla="*/ 152400 h 2114550"/>
              <a:gd name="connsiteX2" fmla="*/ 41275 w 241300"/>
              <a:gd name="connsiteY2" fmla="*/ 476250 h 2114550"/>
              <a:gd name="connsiteX3" fmla="*/ 231775 w 241300"/>
              <a:gd name="connsiteY3" fmla="*/ 819150 h 2114550"/>
              <a:gd name="connsiteX4" fmla="*/ 22225 w 241300"/>
              <a:gd name="connsiteY4" fmla="*/ 1143000 h 2114550"/>
              <a:gd name="connsiteX5" fmla="*/ 193675 w 241300"/>
              <a:gd name="connsiteY5" fmla="*/ 1543050 h 2114550"/>
              <a:gd name="connsiteX6" fmla="*/ 3175 w 241300"/>
              <a:gd name="connsiteY6" fmla="*/ 1866900 h 2114550"/>
              <a:gd name="connsiteX7" fmla="*/ 174625 w 241300"/>
              <a:gd name="connsiteY7" fmla="*/ 2114550 h 211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1300" h="2114550">
                <a:moveTo>
                  <a:pt x="98425" y="0"/>
                </a:moveTo>
                <a:cubicBezTo>
                  <a:pt x="169862" y="36512"/>
                  <a:pt x="241300" y="73025"/>
                  <a:pt x="231775" y="152400"/>
                </a:cubicBezTo>
                <a:cubicBezTo>
                  <a:pt x="222250" y="231775"/>
                  <a:pt x="41275" y="365125"/>
                  <a:pt x="41275" y="476250"/>
                </a:cubicBezTo>
                <a:cubicBezTo>
                  <a:pt x="41275" y="587375"/>
                  <a:pt x="234950" y="708025"/>
                  <a:pt x="231775" y="819150"/>
                </a:cubicBezTo>
                <a:cubicBezTo>
                  <a:pt x="228600" y="930275"/>
                  <a:pt x="28575" y="1022350"/>
                  <a:pt x="22225" y="1143000"/>
                </a:cubicBezTo>
                <a:cubicBezTo>
                  <a:pt x="15875" y="1263650"/>
                  <a:pt x="196850" y="1422400"/>
                  <a:pt x="193675" y="1543050"/>
                </a:cubicBezTo>
                <a:cubicBezTo>
                  <a:pt x="190500" y="1663700"/>
                  <a:pt x="6350" y="1771650"/>
                  <a:pt x="3175" y="1866900"/>
                </a:cubicBezTo>
                <a:cubicBezTo>
                  <a:pt x="0" y="1962150"/>
                  <a:pt x="87312" y="2038350"/>
                  <a:pt x="174625" y="2114550"/>
                </a:cubicBezTo>
              </a:path>
            </a:pathLst>
          </a:custGeom>
          <a:ln w="88900">
            <a:solidFill>
              <a:schemeClr val="tx2">
                <a:lumMod val="60000"/>
                <a:lumOff val="40000"/>
                <a:alpha val="9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Cloud Callout 21"/>
          <p:cNvSpPr/>
          <p:nvPr/>
        </p:nvSpPr>
        <p:spPr>
          <a:xfrm flipV="1">
            <a:off x="0" y="0"/>
            <a:ext cx="8715404" cy="3867152"/>
          </a:xfrm>
          <a:prstGeom prst="cloudCallout">
            <a:avLst>
              <a:gd name="adj1" fmla="val 33245"/>
              <a:gd name="adj2" fmla="val 126995"/>
            </a:avLst>
          </a:prstGeom>
          <a:solidFill>
            <a:schemeClr val="bg1">
              <a:lumMod val="85000"/>
              <a:alpha val="51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4" name="Picture 23" descr="angrypotatohead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000264" y="3929066"/>
            <a:ext cx="2000264" cy="2467858"/>
          </a:xfrm>
          <a:prstGeom prst="rect">
            <a:avLst/>
          </a:prstGeom>
        </p:spPr>
      </p:pic>
      <p:sp>
        <p:nvSpPr>
          <p:cNvPr id="27" name="Cloud Callout 26"/>
          <p:cNvSpPr/>
          <p:nvPr/>
        </p:nvSpPr>
        <p:spPr>
          <a:xfrm flipH="1" flipV="1">
            <a:off x="152400" y="152400"/>
            <a:ext cx="8715404" cy="4705360"/>
          </a:xfrm>
          <a:prstGeom prst="cloudCallout">
            <a:avLst>
              <a:gd name="adj1" fmla="val 33245"/>
              <a:gd name="adj2" fmla="val 126995"/>
            </a:avLst>
          </a:prstGeom>
          <a:solidFill>
            <a:schemeClr val="bg1">
              <a:lumMod val="85000"/>
              <a:alpha val="51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Freeform 17"/>
          <p:cNvSpPr/>
          <p:nvPr/>
        </p:nvSpPr>
        <p:spPr>
          <a:xfrm>
            <a:off x="3571868" y="714356"/>
            <a:ext cx="241300" cy="2114550"/>
          </a:xfrm>
          <a:custGeom>
            <a:avLst/>
            <a:gdLst>
              <a:gd name="connsiteX0" fmla="*/ 98425 w 241300"/>
              <a:gd name="connsiteY0" fmla="*/ 0 h 2114550"/>
              <a:gd name="connsiteX1" fmla="*/ 231775 w 241300"/>
              <a:gd name="connsiteY1" fmla="*/ 152400 h 2114550"/>
              <a:gd name="connsiteX2" fmla="*/ 41275 w 241300"/>
              <a:gd name="connsiteY2" fmla="*/ 476250 h 2114550"/>
              <a:gd name="connsiteX3" fmla="*/ 231775 w 241300"/>
              <a:gd name="connsiteY3" fmla="*/ 819150 h 2114550"/>
              <a:gd name="connsiteX4" fmla="*/ 22225 w 241300"/>
              <a:gd name="connsiteY4" fmla="*/ 1143000 h 2114550"/>
              <a:gd name="connsiteX5" fmla="*/ 193675 w 241300"/>
              <a:gd name="connsiteY5" fmla="*/ 1543050 h 2114550"/>
              <a:gd name="connsiteX6" fmla="*/ 3175 w 241300"/>
              <a:gd name="connsiteY6" fmla="*/ 1866900 h 2114550"/>
              <a:gd name="connsiteX7" fmla="*/ 174625 w 241300"/>
              <a:gd name="connsiteY7" fmla="*/ 2114550 h 211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1300" h="2114550">
                <a:moveTo>
                  <a:pt x="98425" y="0"/>
                </a:moveTo>
                <a:cubicBezTo>
                  <a:pt x="169862" y="36512"/>
                  <a:pt x="241300" y="73025"/>
                  <a:pt x="231775" y="152400"/>
                </a:cubicBezTo>
                <a:cubicBezTo>
                  <a:pt x="222250" y="231775"/>
                  <a:pt x="41275" y="365125"/>
                  <a:pt x="41275" y="476250"/>
                </a:cubicBezTo>
                <a:cubicBezTo>
                  <a:pt x="41275" y="587375"/>
                  <a:pt x="234950" y="708025"/>
                  <a:pt x="231775" y="819150"/>
                </a:cubicBezTo>
                <a:cubicBezTo>
                  <a:pt x="228600" y="930275"/>
                  <a:pt x="28575" y="1022350"/>
                  <a:pt x="22225" y="1143000"/>
                </a:cubicBezTo>
                <a:cubicBezTo>
                  <a:pt x="15875" y="1263650"/>
                  <a:pt x="196850" y="1422400"/>
                  <a:pt x="193675" y="1543050"/>
                </a:cubicBezTo>
                <a:cubicBezTo>
                  <a:pt x="190500" y="1663700"/>
                  <a:pt x="6350" y="1771650"/>
                  <a:pt x="3175" y="1866900"/>
                </a:cubicBezTo>
                <a:cubicBezTo>
                  <a:pt x="0" y="1962150"/>
                  <a:pt x="87312" y="2038350"/>
                  <a:pt x="174625" y="2114550"/>
                </a:cubicBezTo>
              </a:path>
            </a:pathLst>
          </a:custGeom>
          <a:ln w="88900">
            <a:solidFill>
              <a:schemeClr val="tx2">
                <a:lumMod val="60000"/>
                <a:lumOff val="40000"/>
                <a:alpha val="9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Cloud Callout 27"/>
          <p:cNvSpPr/>
          <p:nvPr/>
        </p:nvSpPr>
        <p:spPr>
          <a:xfrm flipV="1">
            <a:off x="304800" y="304800"/>
            <a:ext cx="8715404" cy="4767274"/>
          </a:xfrm>
          <a:prstGeom prst="cloudCallout">
            <a:avLst>
              <a:gd name="adj1" fmla="val 33245"/>
              <a:gd name="adj2" fmla="val 126995"/>
            </a:avLst>
          </a:prstGeom>
          <a:solidFill>
            <a:schemeClr val="bg1">
              <a:lumMod val="85000"/>
              <a:alpha val="51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Freeform 14"/>
          <p:cNvSpPr/>
          <p:nvPr/>
        </p:nvSpPr>
        <p:spPr>
          <a:xfrm>
            <a:off x="3071802" y="1428736"/>
            <a:ext cx="241300" cy="2114550"/>
          </a:xfrm>
          <a:custGeom>
            <a:avLst/>
            <a:gdLst>
              <a:gd name="connsiteX0" fmla="*/ 98425 w 241300"/>
              <a:gd name="connsiteY0" fmla="*/ 0 h 2114550"/>
              <a:gd name="connsiteX1" fmla="*/ 231775 w 241300"/>
              <a:gd name="connsiteY1" fmla="*/ 152400 h 2114550"/>
              <a:gd name="connsiteX2" fmla="*/ 41275 w 241300"/>
              <a:gd name="connsiteY2" fmla="*/ 476250 h 2114550"/>
              <a:gd name="connsiteX3" fmla="*/ 231775 w 241300"/>
              <a:gd name="connsiteY3" fmla="*/ 819150 h 2114550"/>
              <a:gd name="connsiteX4" fmla="*/ 22225 w 241300"/>
              <a:gd name="connsiteY4" fmla="*/ 1143000 h 2114550"/>
              <a:gd name="connsiteX5" fmla="*/ 193675 w 241300"/>
              <a:gd name="connsiteY5" fmla="*/ 1543050 h 2114550"/>
              <a:gd name="connsiteX6" fmla="*/ 3175 w 241300"/>
              <a:gd name="connsiteY6" fmla="*/ 1866900 h 2114550"/>
              <a:gd name="connsiteX7" fmla="*/ 174625 w 241300"/>
              <a:gd name="connsiteY7" fmla="*/ 2114550 h 211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1300" h="2114550">
                <a:moveTo>
                  <a:pt x="98425" y="0"/>
                </a:moveTo>
                <a:cubicBezTo>
                  <a:pt x="169862" y="36512"/>
                  <a:pt x="241300" y="73025"/>
                  <a:pt x="231775" y="152400"/>
                </a:cubicBezTo>
                <a:cubicBezTo>
                  <a:pt x="222250" y="231775"/>
                  <a:pt x="41275" y="365125"/>
                  <a:pt x="41275" y="476250"/>
                </a:cubicBezTo>
                <a:cubicBezTo>
                  <a:pt x="41275" y="587375"/>
                  <a:pt x="234950" y="708025"/>
                  <a:pt x="231775" y="819150"/>
                </a:cubicBezTo>
                <a:cubicBezTo>
                  <a:pt x="228600" y="930275"/>
                  <a:pt x="28575" y="1022350"/>
                  <a:pt x="22225" y="1143000"/>
                </a:cubicBezTo>
                <a:cubicBezTo>
                  <a:pt x="15875" y="1263650"/>
                  <a:pt x="196850" y="1422400"/>
                  <a:pt x="193675" y="1543050"/>
                </a:cubicBezTo>
                <a:cubicBezTo>
                  <a:pt x="190500" y="1663700"/>
                  <a:pt x="6350" y="1771650"/>
                  <a:pt x="3175" y="1866900"/>
                </a:cubicBezTo>
                <a:cubicBezTo>
                  <a:pt x="0" y="1962150"/>
                  <a:pt x="87312" y="2038350"/>
                  <a:pt x="174625" y="2114550"/>
                </a:cubicBezTo>
              </a:path>
            </a:pathLst>
          </a:custGeom>
          <a:ln w="88900">
            <a:solidFill>
              <a:schemeClr val="tx2">
                <a:lumMod val="60000"/>
                <a:lumOff val="40000"/>
                <a:alpha val="9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Freeform 15"/>
          <p:cNvSpPr/>
          <p:nvPr/>
        </p:nvSpPr>
        <p:spPr>
          <a:xfrm flipH="1">
            <a:off x="4357686" y="1428736"/>
            <a:ext cx="241300" cy="2114550"/>
          </a:xfrm>
          <a:custGeom>
            <a:avLst/>
            <a:gdLst>
              <a:gd name="connsiteX0" fmla="*/ 98425 w 241300"/>
              <a:gd name="connsiteY0" fmla="*/ 0 h 2114550"/>
              <a:gd name="connsiteX1" fmla="*/ 231775 w 241300"/>
              <a:gd name="connsiteY1" fmla="*/ 152400 h 2114550"/>
              <a:gd name="connsiteX2" fmla="*/ 41275 w 241300"/>
              <a:gd name="connsiteY2" fmla="*/ 476250 h 2114550"/>
              <a:gd name="connsiteX3" fmla="*/ 231775 w 241300"/>
              <a:gd name="connsiteY3" fmla="*/ 819150 h 2114550"/>
              <a:gd name="connsiteX4" fmla="*/ 22225 w 241300"/>
              <a:gd name="connsiteY4" fmla="*/ 1143000 h 2114550"/>
              <a:gd name="connsiteX5" fmla="*/ 193675 w 241300"/>
              <a:gd name="connsiteY5" fmla="*/ 1543050 h 2114550"/>
              <a:gd name="connsiteX6" fmla="*/ 3175 w 241300"/>
              <a:gd name="connsiteY6" fmla="*/ 1866900 h 2114550"/>
              <a:gd name="connsiteX7" fmla="*/ 174625 w 241300"/>
              <a:gd name="connsiteY7" fmla="*/ 2114550 h 211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1300" h="2114550">
                <a:moveTo>
                  <a:pt x="98425" y="0"/>
                </a:moveTo>
                <a:cubicBezTo>
                  <a:pt x="169862" y="36512"/>
                  <a:pt x="241300" y="73025"/>
                  <a:pt x="231775" y="152400"/>
                </a:cubicBezTo>
                <a:cubicBezTo>
                  <a:pt x="222250" y="231775"/>
                  <a:pt x="41275" y="365125"/>
                  <a:pt x="41275" y="476250"/>
                </a:cubicBezTo>
                <a:cubicBezTo>
                  <a:pt x="41275" y="587375"/>
                  <a:pt x="234950" y="708025"/>
                  <a:pt x="231775" y="819150"/>
                </a:cubicBezTo>
                <a:cubicBezTo>
                  <a:pt x="228600" y="930275"/>
                  <a:pt x="28575" y="1022350"/>
                  <a:pt x="22225" y="1143000"/>
                </a:cubicBezTo>
                <a:cubicBezTo>
                  <a:pt x="15875" y="1263650"/>
                  <a:pt x="196850" y="1422400"/>
                  <a:pt x="193675" y="1543050"/>
                </a:cubicBezTo>
                <a:cubicBezTo>
                  <a:pt x="190500" y="1663700"/>
                  <a:pt x="6350" y="1771650"/>
                  <a:pt x="3175" y="1866900"/>
                </a:cubicBezTo>
                <a:cubicBezTo>
                  <a:pt x="0" y="1962150"/>
                  <a:pt x="87312" y="2038350"/>
                  <a:pt x="174625" y="2114550"/>
                </a:cubicBezTo>
              </a:path>
            </a:pathLst>
          </a:custGeom>
          <a:ln w="88900">
            <a:solidFill>
              <a:schemeClr val="tx2">
                <a:lumMod val="60000"/>
                <a:lumOff val="40000"/>
                <a:alpha val="9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Cloud Callout 28"/>
          <p:cNvSpPr/>
          <p:nvPr/>
        </p:nvSpPr>
        <p:spPr>
          <a:xfrm flipH="1" flipV="1">
            <a:off x="71406" y="457200"/>
            <a:ext cx="8715404" cy="4900626"/>
          </a:xfrm>
          <a:prstGeom prst="cloudCallout">
            <a:avLst>
              <a:gd name="adj1" fmla="val 33245"/>
              <a:gd name="adj2" fmla="val 126995"/>
            </a:avLst>
          </a:prstGeom>
          <a:solidFill>
            <a:schemeClr val="bg1">
              <a:lumMod val="85000"/>
              <a:alpha val="51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Freeform 18"/>
          <p:cNvSpPr/>
          <p:nvPr/>
        </p:nvSpPr>
        <p:spPr>
          <a:xfrm flipH="1">
            <a:off x="5857884" y="1071546"/>
            <a:ext cx="241300" cy="2114550"/>
          </a:xfrm>
          <a:custGeom>
            <a:avLst/>
            <a:gdLst>
              <a:gd name="connsiteX0" fmla="*/ 98425 w 241300"/>
              <a:gd name="connsiteY0" fmla="*/ 0 h 2114550"/>
              <a:gd name="connsiteX1" fmla="*/ 231775 w 241300"/>
              <a:gd name="connsiteY1" fmla="*/ 152400 h 2114550"/>
              <a:gd name="connsiteX2" fmla="*/ 41275 w 241300"/>
              <a:gd name="connsiteY2" fmla="*/ 476250 h 2114550"/>
              <a:gd name="connsiteX3" fmla="*/ 231775 w 241300"/>
              <a:gd name="connsiteY3" fmla="*/ 819150 h 2114550"/>
              <a:gd name="connsiteX4" fmla="*/ 22225 w 241300"/>
              <a:gd name="connsiteY4" fmla="*/ 1143000 h 2114550"/>
              <a:gd name="connsiteX5" fmla="*/ 193675 w 241300"/>
              <a:gd name="connsiteY5" fmla="*/ 1543050 h 2114550"/>
              <a:gd name="connsiteX6" fmla="*/ 3175 w 241300"/>
              <a:gd name="connsiteY6" fmla="*/ 1866900 h 2114550"/>
              <a:gd name="connsiteX7" fmla="*/ 174625 w 241300"/>
              <a:gd name="connsiteY7" fmla="*/ 2114550 h 211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1300" h="2114550">
                <a:moveTo>
                  <a:pt x="98425" y="0"/>
                </a:moveTo>
                <a:cubicBezTo>
                  <a:pt x="169862" y="36512"/>
                  <a:pt x="241300" y="73025"/>
                  <a:pt x="231775" y="152400"/>
                </a:cubicBezTo>
                <a:cubicBezTo>
                  <a:pt x="222250" y="231775"/>
                  <a:pt x="41275" y="365125"/>
                  <a:pt x="41275" y="476250"/>
                </a:cubicBezTo>
                <a:cubicBezTo>
                  <a:pt x="41275" y="587375"/>
                  <a:pt x="234950" y="708025"/>
                  <a:pt x="231775" y="819150"/>
                </a:cubicBezTo>
                <a:cubicBezTo>
                  <a:pt x="228600" y="930275"/>
                  <a:pt x="28575" y="1022350"/>
                  <a:pt x="22225" y="1143000"/>
                </a:cubicBezTo>
                <a:cubicBezTo>
                  <a:pt x="15875" y="1263650"/>
                  <a:pt x="196850" y="1422400"/>
                  <a:pt x="193675" y="1543050"/>
                </a:cubicBezTo>
                <a:cubicBezTo>
                  <a:pt x="190500" y="1663700"/>
                  <a:pt x="6350" y="1771650"/>
                  <a:pt x="3175" y="1866900"/>
                </a:cubicBezTo>
                <a:cubicBezTo>
                  <a:pt x="0" y="1962150"/>
                  <a:pt x="87312" y="2038350"/>
                  <a:pt x="174625" y="2114550"/>
                </a:cubicBezTo>
              </a:path>
            </a:pathLst>
          </a:custGeom>
          <a:ln w="88900">
            <a:solidFill>
              <a:schemeClr val="tx2">
                <a:lumMod val="60000"/>
                <a:lumOff val="40000"/>
                <a:alpha val="9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Cloud Callout 29"/>
          <p:cNvSpPr/>
          <p:nvPr/>
        </p:nvSpPr>
        <p:spPr>
          <a:xfrm flipV="1">
            <a:off x="609600" y="609600"/>
            <a:ext cx="8715404" cy="4748226"/>
          </a:xfrm>
          <a:prstGeom prst="cloudCallout">
            <a:avLst>
              <a:gd name="adj1" fmla="val 33245"/>
              <a:gd name="adj2" fmla="val 126995"/>
            </a:avLst>
          </a:prstGeom>
          <a:solidFill>
            <a:schemeClr val="bg1">
              <a:lumMod val="85000"/>
              <a:alpha val="51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Content Placeholder 4"/>
          <p:cNvSpPr txBox="1">
            <a:spLocks/>
          </p:cNvSpPr>
          <p:nvPr/>
        </p:nvSpPr>
        <p:spPr>
          <a:xfrm>
            <a:off x="928662" y="785794"/>
            <a:ext cx="6500858" cy="1571636"/>
          </a:xfrm>
          <a:prstGeom prst="wedgeRoundRectCallout">
            <a:avLst>
              <a:gd name="adj1" fmla="val 62035"/>
              <a:gd name="adj2" fmla="val 151779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…</a:t>
            </a:r>
            <a:r>
              <a:rPr lang="fr-FR" sz="4000" b="1" dirty="0" smtClean="0">
                <a:solidFill>
                  <a:schemeClr val="tx1"/>
                </a:solidFill>
              </a:rPr>
              <a:t>et un spa. Pourquoi ne l’essayes-tu pas?</a:t>
            </a:r>
          </a:p>
        </p:txBody>
      </p:sp>
      <p:sp>
        <p:nvSpPr>
          <p:cNvPr id="32" name="Cloud Callout 31"/>
          <p:cNvSpPr/>
          <p:nvPr/>
        </p:nvSpPr>
        <p:spPr>
          <a:xfrm flipV="1">
            <a:off x="-1428792" y="-785842"/>
            <a:ext cx="11430080" cy="10287072"/>
          </a:xfrm>
          <a:prstGeom prst="cloudCallout">
            <a:avLst>
              <a:gd name="adj1" fmla="val 33245"/>
              <a:gd name="adj2" fmla="val 126995"/>
            </a:avLst>
          </a:prstGeom>
          <a:solidFill>
            <a:schemeClr val="bg1">
              <a:lumMod val="85000"/>
              <a:alpha val="94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3" name="slide22.wav">
            <a:hlinkClick r:id="" action="ppaction://media"/>
          </p:cNvPr>
          <p:cNvPicPr>
            <a:picLocks noRot="1" noChangeAspect="1"/>
          </p:cNvPicPr>
          <p:nvPr>
            <a:wavAudioFile r:embed="rId1" name="slide22.wav"/>
          </p:nvPr>
        </p:nvPicPr>
        <p:blipFill>
          <a:blip r:embed="rId8" cstate="print"/>
          <a:stretch>
            <a:fillRect/>
          </a:stretch>
        </p:blipFill>
        <p:spPr>
          <a:xfrm>
            <a:off x="8215338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52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500"/>
                            </p:stCondLst>
                            <p:childTnLst>
                              <p:par>
                                <p:cTn id="1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9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2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1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9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4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6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5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9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3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31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1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0" nodeType="withEffect">
                                  <p:stCondLst>
                                    <p:cond delay="5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3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3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7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49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8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1" nodeType="withEffect">
                                  <p:stCondLst>
                                    <p:cond delay="34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0" nodeType="withEffect">
                                  <p:stCondLst>
                                    <p:cond delay="6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32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31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9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0" nodeType="withEffect">
                                  <p:stCondLst>
                                    <p:cond delay="8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20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2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7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70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8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0" nodeType="withEffect">
                                  <p:stCondLst>
                                    <p:cond delay="5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3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32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1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8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0" nodeType="withEffect">
                                  <p:stCondLst>
                                    <p:cond delay="7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3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30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0" presetClass="path" presetSubtype="0" accel="50000" decel="5000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animMotion origin="layout" path="M -4.16667E-6 -1.11111E-6 L -0.45416 -0.16134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00" y="-8100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2.22222E-6 C 0.02587 -0.05949 0.05157 -0.11875 0.10452 -0.13334 C 0.15747 -0.14769 0.23768 -0.11759 0.31806 -0.0875 " pathEditMode="relative" rAng="0" ptsTypes="aaA">
                                      <p:cBhvr>
                                        <p:cTn id="73" dur="8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00" y="-74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0" presetClass="path" presetSubtype="0" accel="50000" decel="50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0.31806 -0.0875 C 0.31546 -0.15834 0.31286 -0.22917 0.32223 -0.25973 C 0.33161 -0.29028 0.3639 -0.27825 0.37431 -0.27084 C 0.38473 -0.26343 0.38473 -0.23936 0.38473 -0.21528 " pathEditMode="relative" ptsTypes="aaaA">
                                      <p:cBhvr>
                                        <p:cTn id="75" dur="6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6" presetID="0" presetClass="path" presetSubtype="0" accel="50000" decel="50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0.38472 -0.21528 C 0.38333 -0.26111 0.38195 -0.30695 0.38472 -0.34861 C 0.3875 -0.39028 0.38715 -0.42824 0.40139 -0.46528 C 0.41563 -0.50232 0.44653 -0.56945 0.47014 -0.57084 C 0.49375 -0.57222 0.53021 -0.50324 0.54306 -0.47361 C 0.5559 -0.44398 0.54583 -0.42222 0.54722 -0.39306 C 0.54861 -0.36389 0.55 -0.33125 0.55139 -0.29861 " pathEditMode="relative" ptsTypes="aaaaaaA">
                                      <p:cBhvr>
                                        <p:cTn id="7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2.22222E-6 C 0.02587 -0.05949 0.05157 -0.11875 0.10452 -0.13334 C 0.15747 -0.14769 0.23768 -0.11759 0.31806 -0.0875 " pathEditMode="relative" rAng="0" ptsTypes="aaA">
                                      <p:cBhvr>
                                        <p:cTn id="79" dur="8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00" y="-7400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0" presetClass="path" presetSubtype="0" accel="50000" decel="50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0.31806 -0.0875 C 0.31546 -0.15834 0.31286 -0.22917 0.32223 -0.25973 C 0.33161 -0.29028 0.3639 -0.27825 0.37431 -0.27084 C 0.38473 -0.26343 0.38473 -0.23936 0.38473 -0.21528 " pathEditMode="relative" ptsTypes="aaaA">
                                      <p:cBhvr>
                                        <p:cTn id="81" dur="6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2" presetID="0" presetClass="path" presetSubtype="0" accel="50000" decel="50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0.38472 -0.21528 C 0.38333 -0.26111 0.38195 -0.30695 0.38472 -0.34861 C 0.3875 -0.39028 0.38715 -0.42824 0.40139 -0.46528 C 0.41563 -0.50232 0.44653 -0.56945 0.47014 -0.57084 C 0.49375 -0.57222 0.53021 -0.50324 0.54306 -0.47361 C 0.5559 -0.44398 0.54583 -0.42222 0.54722 -0.39306 C 0.54861 -0.36389 0.55 -0.33125 0.55139 -0.29861 " pathEditMode="relative" ptsTypes="aaaaaaA">
                                      <p:cBhvr>
                                        <p:cTn id="8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4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41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74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92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7" grpId="0" animBg="1"/>
      <p:bldP spid="17" grpId="1" animBg="1"/>
      <p:bldP spid="14" grpId="0" animBg="1"/>
      <p:bldP spid="14" grpId="1" animBg="1"/>
      <p:bldP spid="27" grpId="0" animBg="1"/>
      <p:bldP spid="18" grpId="0" animBg="1"/>
      <p:bldP spid="18" grpId="1" animBg="1"/>
      <p:bldP spid="28" grpId="0" animBg="1"/>
      <p:bldP spid="15" grpId="0" animBg="1"/>
      <p:bldP spid="15" grpId="1" animBg="1"/>
      <p:bldP spid="16" grpId="0" animBg="1"/>
      <p:bldP spid="16" grpId="1" animBg="1"/>
      <p:bldP spid="29" grpId="0" animBg="1"/>
      <p:bldP spid="19" grpId="0" animBg="1"/>
      <p:bldP spid="19" grpId="1" animBg="1"/>
      <p:bldP spid="30" grpId="0" animBg="1"/>
      <p:bldP spid="31" grpId="0" animBg="1"/>
      <p:bldP spid="3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xplosion 2 2"/>
          <p:cNvSpPr/>
          <p:nvPr/>
        </p:nvSpPr>
        <p:spPr>
          <a:xfrm rot="1954433">
            <a:off x="4583277" y="1525071"/>
            <a:ext cx="5790926" cy="5879583"/>
          </a:xfrm>
          <a:prstGeom prst="irregularSeal2">
            <a:avLst/>
          </a:prstGeom>
          <a:solidFill>
            <a:srgbClr val="FFFF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b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Explosion 2 3"/>
          <p:cNvSpPr/>
          <p:nvPr/>
        </p:nvSpPr>
        <p:spPr>
          <a:xfrm rot="19907391">
            <a:off x="-1849040" y="-701471"/>
            <a:ext cx="8180498" cy="5718030"/>
          </a:xfrm>
          <a:prstGeom prst="irregularSeal2">
            <a:avLst/>
          </a:prstGeom>
          <a:solidFill>
            <a:srgbClr val="FFC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b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5" name="rectangulo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GB" sz="3600" b="1" dirty="0" smtClean="0">
                <a:solidFill>
                  <a:schemeClr val="tx1"/>
                </a:solidFill>
              </a:rPr>
              <a:t>Mr </a:t>
            </a:r>
            <a:r>
              <a:rPr lang="en-GB" sz="3600" b="1" dirty="0" err="1" smtClean="0">
                <a:solidFill>
                  <a:schemeClr val="tx1"/>
                </a:solidFill>
              </a:rPr>
              <a:t>Calmchop’s</a:t>
            </a:r>
            <a:r>
              <a:rPr lang="en-GB" sz="3600" b="1" dirty="0" smtClean="0">
                <a:solidFill>
                  <a:schemeClr val="tx1"/>
                </a:solidFill>
              </a:rPr>
              <a:t> Potato Soup! </a:t>
            </a:r>
          </a:p>
          <a:p>
            <a:pPr algn="ctr">
              <a:lnSpc>
                <a:spcPts val="3800"/>
              </a:lnSpc>
            </a:pPr>
            <a:r>
              <a:rPr lang="en-GB" sz="3600" b="1" dirty="0" smtClean="0">
                <a:solidFill>
                  <a:schemeClr val="tx1"/>
                </a:solidFill>
              </a:rPr>
              <a:t>Buy it now!</a:t>
            </a:r>
          </a:p>
        </p:txBody>
      </p:sp>
      <p:sp>
        <p:nvSpPr>
          <p:cNvPr id="7" name="Explosion 2 6"/>
          <p:cNvSpPr/>
          <p:nvPr/>
        </p:nvSpPr>
        <p:spPr>
          <a:xfrm rot="1954433">
            <a:off x="5048876" y="2244634"/>
            <a:ext cx="4851788" cy="4415643"/>
          </a:xfrm>
          <a:prstGeom prst="irregularSeal2">
            <a:avLst/>
          </a:prstGeom>
          <a:solidFill>
            <a:srgbClr val="FF0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Achetez-la tout-de-suite</a:t>
            </a:r>
            <a:r>
              <a:rPr lang="en-GB" sz="4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!</a:t>
            </a:r>
            <a:endParaRPr lang="en-GB" sz="4000" b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8" name="Explosion 2 7"/>
          <p:cNvSpPr/>
          <p:nvPr/>
        </p:nvSpPr>
        <p:spPr>
          <a:xfrm rot="19713539">
            <a:off x="-1545461" y="-195218"/>
            <a:ext cx="7110916" cy="4567186"/>
          </a:xfrm>
          <a:prstGeom prst="irregularSeal2">
            <a:avLst/>
          </a:prstGeom>
          <a:solidFill>
            <a:srgbClr val="FF0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fr-FR" sz="4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 soupe de pommes de terre de Mr </a:t>
            </a:r>
            <a:r>
              <a:rPr lang="fr-FR" sz="4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Calmchop</a:t>
            </a:r>
            <a:r>
              <a:rPr lang="fr-FR" sz="4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!</a:t>
            </a:r>
            <a:endParaRPr lang="fr-FR" sz="4000" b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6" name="Picture 5" descr="potato soup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990099"/>
              </a:clrFrom>
              <a:clrTo>
                <a:srgbClr val="990099">
                  <a:alpha val="0"/>
                </a:srgbClr>
              </a:clrTo>
            </a:clrChange>
          </a:blip>
          <a:stretch>
            <a:fillRect/>
          </a:stretch>
        </p:blipFill>
        <p:spPr>
          <a:xfrm rot="738092">
            <a:off x="2913469" y="1136642"/>
            <a:ext cx="3076575" cy="4210049"/>
          </a:xfrm>
          <a:prstGeom prst="rect">
            <a:avLst/>
          </a:prstGeom>
        </p:spPr>
      </p:pic>
      <p:pic>
        <p:nvPicPr>
          <p:cNvPr id="9" name="slide23potatosoup.wav">
            <a:hlinkClick r:id="" action="ppaction://media"/>
          </p:cNvPr>
          <p:cNvPicPr>
            <a:picLocks noRot="1" noChangeAspect="1"/>
          </p:cNvPicPr>
          <p:nvPr>
            <a:wavAudioFile r:embed="rId1" name="slide23potatosoup.wav"/>
          </p:nvPr>
        </p:nvPicPr>
        <p:blipFill>
          <a:blip r:embed="rId4" cstate="print"/>
          <a:stretch>
            <a:fillRect/>
          </a:stretch>
        </p:blipFill>
        <p:spPr>
          <a:xfrm>
            <a:off x="814390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7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3" grpId="0" animBg="1"/>
      <p:bldP spid="4" grpId="0" animBg="1"/>
      <p:bldP spid="7" grpId="0" animBg="1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" y="-2700000"/>
            <a:ext cx="14168870" cy="6572296"/>
          </a:xfrm>
          <a:prstGeom prst="rect">
            <a:avLst/>
          </a:prstGeom>
          <a:noFill/>
        </p:spPr>
      </p:pic>
      <p:pic>
        <p:nvPicPr>
          <p:cNvPr id="18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0" y="1643050"/>
            <a:ext cx="43110151" cy="4216981"/>
          </a:xfrm>
          <a:prstGeom prst="rect">
            <a:avLst/>
          </a:prstGeom>
          <a:noFill/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Ah! What a crazy dream.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8" name="Picture 7" descr="mic 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736604" y="3906842"/>
            <a:ext cx="1239055" cy="271226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/>
              <a:t>Z</a:t>
            </a:r>
            <a:endParaRPr lang="en-GB" sz="4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/>
              <a:t>Z</a:t>
            </a:r>
            <a:endParaRPr lang="en-GB" sz="4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/>
              <a:t>Z</a:t>
            </a:r>
            <a:endParaRPr lang="en-GB" sz="4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/>
              <a:t>Z</a:t>
            </a:r>
            <a:endParaRPr lang="en-GB" sz="4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/>
              <a:t>Z</a:t>
            </a:r>
            <a:endParaRPr lang="en-GB" sz="4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/>
              <a:t>Z</a:t>
            </a:r>
            <a:endParaRPr lang="en-GB" sz="4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/>
              <a:t>Z</a:t>
            </a:r>
            <a:endParaRPr lang="en-GB" sz="4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/>
              <a:t>Z</a:t>
            </a:r>
            <a:endParaRPr lang="en-GB" sz="4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/>
              <a:t>Z</a:t>
            </a:r>
            <a:endParaRPr lang="en-GB" sz="4400" b="1" dirty="0"/>
          </a:p>
        </p:txBody>
      </p:sp>
      <p:pic>
        <p:nvPicPr>
          <p:cNvPr id="20" name="Picture 19" descr="mic 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736572" y="3906843"/>
            <a:ext cx="1239055" cy="2712262"/>
          </a:xfrm>
          <a:prstGeom prst="rect">
            <a:avLst/>
          </a:prstGeom>
        </p:spPr>
      </p:pic>
      <p:pic>
        <p:nvPicPr>
          <p:cNvPr id="21" name="Picture 20" descr="mic fac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736603" y="3906842"/>
            <a:ext cx="1239055" cy="2712262"/>
          </a:xfrm>
          <a:prstGeom prst="rect">
            <a:avLst/>
          </a:prstGeom>
        </p:spPr>
      </p:pic>
      <p:sp>
        <p:nvSpPr>
          <p:cNvPr id="22" name="Content Placeholder 4"/>
          <p:cNvSpPr txBox="1">
            <a:spLocks/>
          </p:cNvSpPr>
          <p:nvPr/>
        </p:nvSpPr>
        <p:spPr>
          <a:xfrm>
            <a:off x="4071934" y="2643182"/>
            <a:ext cx="4357718" cy="1714512"/>
          </a:xfrm>
          <a:prstGeom prst="wedgeRoundRectCallout">
            <a:avLst>
              <a:gd name="adj1" fmla="val -65608"/>
              <a:gd name="adj2" fmla="val 79692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4000" b="1" i="0" u="none" strike="noStrike" kern="1200" cap="none" spc="0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Ah! Quel rêve</a:t>
            </a:r>
            <a:r>
              <a:rPr kumimoji="0" lang="fr-FR" sz="4000" b="1" i="0" u="none" strike="noStrike" kern="1200" cap="none" spc="0" normalizeH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 fou</a:t>
            </a:r>
            <a:r>
              <a:rPr kumimoji="0" lang="fr-FR" sz="4000" b="1" i="0" u="none" strike="noStrike" kern="1200" cap="none" spc="0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fr-FR" sz="4000" b="1" i="0" u="none" strike="noStrike" kern="1200" cap="none" spc="0" normalizeH="0" baseline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Explosion 2 18"/>
          <p:cNvSpPr/>
          <p:nvPr/>
        </p:nvSpPr>
        <p:spPr>
          <a:xfrm rot="1954433">
            <a:off x="4583277" y="1525071"/>
            <a:ext cx="5790926" cy="5879583"/>
          </a:xfrm>
          <a:prstGeom prst="irregularSeal2">
            <a:avLst/>
          </a:prstGeom>
          <a:solidFill>
            <a:srgbClr val="FFFF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Buy it now!</a:t>
            </a:r>
            <a:endParaRPr lang="en-GB" sz="4000" b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23" name="Explosion 2 22"/>
          <p:cNvSpPr/>
          <p:nvPr/>
        </p:nvSpPr>
        <p:spPr>
          <a:xfrm rot="19907391">
            <a:off x="-2307303" y="-977006"/>
            <a:ext cx="7869635" cy="5668740"/>
          </a:xfrm>
          <a:prstGeom prst="irregularSeal2">
            <a:avLst/>
          </a:prstGeom>
          <a:solidFill>
            <a:srgbClr val="FFC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Mr. </a:t>
            </a:r>
            <a:r>
              <a:rPr lang="en-GB" sz="4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Calmchop’s</a:t>
            </a:r>
            <a:r>
              <a:rPr lang="en-GB" sz="4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Potato Soup</a:t>
            </a:r>
            <a:endParaRPr lang="en-GB" sz="4000" b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24" name="Explosion 2 23"/>
          <p:cNvSpPr/>
          <p:nvPr/>
        </p:nvSpPr>
        <p:spPr>
          <a:xfrm rot="1954433">
            <a:off x="5059642" y="2207787"/>
            <a:ext cx="4714908" cy="4415643"/>
          </a:xfrm>
          <a:prstGeom prst="irregularSeal2">
            <a:avLst/>
          </a:prstGeom>
          <a:solidFill>
            <a:srgbClr val="FF0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Achetez-la tout-de-suite!</a:t>
            </a:r>
            <a:endParaRPr lang="fr-FR" sz="4000" b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25" name="Explosion 2 24"/>
          <p:cNvSpPr/>
          <p:nvPr/>
        </p:nvSpPr>
        <p:spPr>
          <a:xfrm rot="19907391">
            <a:off x="-1806862" y="-330491"/>
            <a:ext cx="7098672" cy="4415643"/>
          </a:xfrm>
          <a:prstGeom prst="irregularSeal2">
            <a:avLst/>
          </a:prstGeom>
          <a:solidFill>
            <a:srgbClr val="FF0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 soupe de pommes de terre de Mr. </a:t>
            </a:r>
            <a:r>
              <a:rPr lang="fr-FR" sz="4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Calmchop</a:t>
            </a:r>
            <a:r>
              <a:rPr lang="fr-FR" sz="4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!</a:t>
            </a:r>
            <a:endParaRPr lang="fr-FR" sz="4000" b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26" name="Picture 25" descr="potato soup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990099"/>
              </a:clrFrom>
              <a:clrTo>
                <a:srgbClr val="990099">
                  <a:alpha val="0"/>
                </a:srgbClr>
              </a:clrTo>
            </a:clrChange>
          </a:blip>
          <a:stretch>
            <a:fillRect/>
          </a:stretch>
        </p:blipFill>
        <p:spPr>
          <a:xfrm rot="738092">
            <a:off x="2913469" y="1136642"/>
            <a:ext cx="3076575" cy="4210049"/>
          </a:xfrm>
          <a:prstGeom prst="rect">
            <a:avLst/>
          </a:prstGeom>
        </p:spPr>
      </p:pic>
      <p:pic>
        <p:nvPicPr>
          <p:cNvPr id="27" name="ronflement.wav">
            <a:hlinkClick r:id="" action="ppaction://media"/>
          </p:cNvPr>
          <p:cNvPicPr>
            <a:picLocks noRot="1" noChangeAspect="1"/>
          </p:cNvPicPr>
          <p:nvPr>
            <a:wavAudioFile r:embed="rId1" name="ronflement.wav"/>
          </p:nvPr>
        </p:nvPicPr>
        <p:blipFill>
          <a:blip r:embed="rId10" cstate="print"/>
          <a:stretch>
            <a:fillRect/>
          </a:stretch>
        </p:blipFill>
        <p:spPr>
          <a:xfrm>
            <a:off x="7572396" y="6215082"/>
            <a:ext cx="304800" cy="304800"/>
          </a:xfrm>
          <a:prstGeom prst="rect">
            <a:avLst/>
          </a:prstGeom>
        </p:spPr>
      </p:pic>
      <p:pic>
        <p:nvPicPr>
          <p:cNvPr id="28" name="slide24.wav">
            <a:hlinkClick r:id="" action="ppaction://media"/>
          </p:cNvPr>
          <p:cNvPicPr>
            <a:picLocks noRot="1" noChangeAspect="1"/>
          </p:cNvPicPr>
          <p:nvPr>
            <a:wavAudioFile r:embed="rId2" name="slide24.wav"/>
          </p:nvPr>
        </p:nvPicPr>
        <p:blipFill>
          <a:blip r:embed="rId11" cstate="print"/>
          <a:stretch>
            <a:fillRect/>
          </a:stretch>
        </p:blipFill>
        <p:spPr>
          <a:xfrm>
            <a:off x="7429520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78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53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3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3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3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3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3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3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4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4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7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3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5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7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8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3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0" presetClass="path" presetSubtype="0" accel="50000" decel="5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6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7" presetID="6" presetClass="emph" presetSubtype="0" fill="hold" grpId="2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68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3" nodeType="withEffect">
                                  <p:stCondLst>
                                    <p:cond delay="1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0" presetClass="path" presetSubtype="0" accel="50000" decel="5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7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7" presetID="6" presetClass="emph" presetSubtype="0" fill="hold" grpId="2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78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3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0" presetClass="path" presetSubtype="0" accel="50000" decel="5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8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7" presetID="6" presetClass="emph" presetSubtype="0" fill="hold" grpId="2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88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3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0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9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7" presetID="6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98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grpId="3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0" presetClass="path" presetSubtype="0" accel="50000" decel="50000" fill="hold" grpId="1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10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6" presetClass="emph" presetSubtype="0" fill="hold" grpId="2" nodeType="withEffect">
                                  <p:stCondLst>
                                    <p:cond delay="900"/>
                                  </p:stCondLst>
                                  <p:childTnLst>
                                    <p:animScale>
                                      <p:cBhvr>
                                        <p:cTn id="108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grpId="3" nodeType="withEffect">
                                  <p:stCondLst>
                                    <p:cond delay="2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0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11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7" presetID="6" presetClass="emph" presetSubtype="0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18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10" presetClass="exit" presetSubtype="0" fill="hold" grpId="3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0" presetClass="path" presetSubtype="0" accel="50000" decel="50000" fill="hold" grpId="1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1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7" presetID="6" presetClass="emph" presetSubtype="0" fill="hold" grpId="2" nodeType="withEffect">
                                  <p:stCondLst>
                                    <p:cond delay="1100"/>
                                  </p:stCondLst>
                                  <p:childTnLst>
                                    <p:animScale>
                                      <p:cBhvr>
                                        <p:cTn id="128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grpId="3" nodeType="withEffect">
                                  <p:stCondLst>
                                    <p:cond delay="2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9" dur="3674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0" presetID="35" presetClass="emph" presetSubtype="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35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3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35" presetClass="emph" presetSubtype="0" repeatCount="400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5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showWhenStopped="0">
                <p:cTn id="14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  <p:bldLst>
      <p:bldP spid="9" grpId="0"/>
      <p:bldP spid="9" grpId="1"/>
      <p:bldP spid="9" grpId="2"/>
      <p:bldP spid="9" grpId="3"/>
      <p:bldP spid="10" grpId="0"/>
      <p:bldP spid="10" grpId="1"/>
      <p:bldP spid="10" grpId="2"/>
      <p:bldP spid="10" grpId="3"/>
      <p:bldP spid="11" grpId="0"/>
      <p:bldP spid="11" grpId="1"/>
      <p:bldP spid="11" grpId="2"/>
      <p:bldP spid="11" grpId="3"/>
      <p:bldP spid="12" grpId="0"/>
      <p:bldP spid="12" grpId="1"/>
      <p:bldP spid="12" grpId="2"/>
      <p:bldP spid="12" grpId="3"/>
      <p:bldP spid="13" grpId="0"/>
      <p:bldP spid="13" grpId="1"/>
      <p:bldP spid="13" grpId="2"/>
      <p:bldP spid="13" grpId="3"/>
      <p:bldP spid="14" grpId="0"/>
      <p:bldP spid="14" grpId="1"/>
      <p:bldP spid="14" grpId="2"/>
      <p:bldP spid="14" grpId="3"/>
      <p:bldP spid="15" grpId="0"/>
      <p:bldP spid="15" grpId="1"/>
      <p:bldP spid="15" grpId="2"/>
      <p:bldP spid="15" grpId="3"/>
      <p:bldP spid="16" grpId="0"/>
      <p:bldP spid="16" grpId="1"/>
      <p:bldP spid="16" grpId="2"/>
      <p:bldP spid="16" grpId="3"/>
      <p:bldP spid="17" grpId="0"/>
      <p:bldP spid="17" grpId="1"/>
      <p:bldP spid="17" grpId="2"/>
      <p:bldP spid="17" grpId="3"/>
      <p:bldP spid="22" grpId="0" animBg="1"/>
      <p:bldP spid="19" grpId="0" animBg="1"/>
      <p:bldP spid="19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4" cstate="print"/>
          <a:srcRect l="29414" t="7609" r="6050"/>
          <a:stretch>
            <a:fillRect/>
          </a:stretch>
        </p:blipFill>
        <p:spPr bwMode="auto">
          <a:xfrm>
            <a:off x="0" y="-214338"/>
            <a:ext cx="9144000" cy="6072206"/>
          </a:xfrm>
          <a:prstGeom prst="rect">
            <a:avLst/>
          </a:prstGeom>
          <a:noFill/>
        </p:spPr>
      </p:pic>
      <p:pic>
        <p:nvPicPr>
          <p:cNvPr id="38" name="Picture 37" descr="angryghostclou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tretch>
            <a:fillRect/>
          </a:stretch>
        </p:blipFill>
        <p:spPr>
          <a:xfrm rot="19757710">
            <a:off x="4101880" y="-24"/>
            <a:ext cx="1797198" cy="1450153"/>
          </a:xfrm>
          <a:prstGeom prst="rect">
            <a:avLst/>
          </a:prstGeom>
        </p:spPr>
      </p:pic>
      <p:pic>
        <p:nvPicPr>
          <p:cNvPr id="11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74312" r="2202" b="26845"/>
          <a:stretch>
            <a:fillRect/>
          </a:stretch>
        </p:blipFill>
        <p:spPr bwMode="auto">
          <a:xfrm>
            <a:off x="0" y="4071918"/>
            <a:ext cx="9144000" cy="2786082"/>
          </a:xfrm>
          <a:prstGeom prst="rect">
            <a:avLst/>
          </a:prstGeom>
          <a:noFill/>
        </p:spPr>
      </p:pic>
      <p:pic>
        <p:nvPicPr>
          <p:cNvPr id="26" name="Picture 25" descr="spanishham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44001" y="2987273"/>
            <a:ext cx="1000163" cy="963482"/>
          </a:xfrm>
          <a:prstGeom prst="rect">
            <a:avLst/>
          </a:prstGeom>
        </p:spPr>
      </p:pic>
      <p:pic>
        <p:nvPicPr>
          <p:cNvPr id="31" name="Picture 30" descr="potato soup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990099"/>
              </a:clrFrom>
              <a:clrTo>
                <a:srgbClr val="990099">
                  <a:alpha val="0"/>
                </a:srgbClr>
              </a:clrTo>
            </a:clrChange>
          </a:blip>
          <a:stretch>
            <a:fillRect/>
          </a:stretch>
        </p:blipFill>
        <p:spPr>
          <a:xfrm rot="738092">
            <a:off x="5738995" y="-1611079"/>
            <a:ext cx="294413" cy="402880"/>
          </a:xfrm>
          <a:prstGeom prst="rect">
            <a:avLst/>
          </a:prstGeom>
        </p:spPr>
      </p:pic>
      <p:pic>
        <p:nvPicPr>
          <p:cNvPr id="32" name="Picture 31" descr="potato soup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990099"/>
              </a:clrFrom>
              <a:clrTo>
                <a:srgbClr val="990099">
                  <a:alpha val="0"/>
                </a:srgbClr>
              </a:clrTo>
            </a:clrChange>
          </a:blip>
          <a:stretch>
            <a:fillRect/>
          </a:stretch>
        </p:blipFill>
        <p:spPr>
          <a:xfrm rot="738092">
            <a:off x="1669126" y="-1483225"/>
            <a:ext cx="495216" cy="677663"/>
          </a:xfrm>
          <a:prstGeom prst="rect">
            <a:avLst/>
          </a:prstGeom>
        </p:spPr>
      </p:pic>
      <p:pic>
        <p:nvPicPr>
          <p:cNvPr id="14" name="Picture 13" descr="treeA3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902876">
            <a:off x="-1445329" y="3857374"/>
            <a:ext cx="909626" cy="733974"/>
          </a:xfrm>
          <a:prstGeom prst="rect">
            <a:avLst/>
          </a:prstGeom>
        </p:spPr>
      </p:pic>
      <p:pic>
        <p:nvPicPr>
          <p:cNvPr id="20" name="Picture 19" descr="treeA3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593867">
            <a:off x="-1529325" y="2154734"/>
            <a:ext cx="1161710" cy="2255683"/>
          </a:xfrm>
          <a:prstGeom prst="rect">
            <a:avLst/>
          </a:prstGeom>
        </p:spPr>
      </p:pic>
      <p:pic>
        <p:nvPicPr>
          <p:cNvPr id="21" name="Picture 20" descr="treeA3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93867">
            <a:off x="-1928377" y="3664743"/>
            <a:ext cx="1161711" cy="937380"/>
          </a:xfrm>
          <a:prstGeom prst="rect">
            <a:avLst/>
          </a:prstGeom>
        </p:spPr>
      </p:pic>
      <p:pic>
        <p:nvPicPr>
          <p:cNvPr id="22" name="Picture 21" descr="treeA3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006133" flipH="1">
            <a:off x="-975178" y="1496388"/>
            <a:ext cx="1024366" cy="1210614"/>
          </a:xfrm>
          <a:prstGeom prst="rect">
            <a:avLst/>
          </a:prstGeom>
        </p:spPr>
      </p:pic>
      <p:pic>
        <p:nvPicPr>
          <p:cNvPr id="23" name="Picture 22" descr="treeA3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362836" flipH="1">
            <a:off x="-1039558" y="1543794"/>
            <a:ext cx="963163" cy="1138283"/>
          </a:xfrm>
          <a:prstGeom prst="rect">
            <a:avLst/>
          </a:prstGeom>
        </p:spPr>
      </p:pic>
      <p:pic>
        <p:nvPicPr>
          <p:cNvPr id="12" name="Picture 11" descr="flyingpotato ufo2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643106" y="-285775"/>
            <a:ext cx="1285863" cy="1192164"/>
          </a:xfrm>
          <a:prstGeom prst="rect">
            <a:avLst/>
          </a:prstGeom>
        </p:spPr>
      </p:pic>
      <p:pic>
        <p:nvPicPr>
          <p:cNvPr id="13" name="Picture 12" descr="flyingpotato ufo2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1928858" y="-571528"/>
            <a:ext cx="1926318" cy="1785950"/>
          </a:xfrm>
          <a:prstGeom prst="rect">
            <a:avLst/>
          </a:prstGeom>
        </p:spPr>
      </p:pic>
      <p:pic>
        <p:nvPicPr>
          <p:cNvPr id="17" name="Picture 16" descr="mic face3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42896" flipH="1" flipV="1">
            <a:off x="86339" y="2780063"/>
            <a:ext cx="1424353" cy="3117875"/>
          </a:xfrm>
          <a:prstGeom prst="rect">
            <a:avLst/>
          </a:prstGeom>
        </p:spPr>
      </p:pic>
      <p:pic>
        <p:nvPicPr>
          <p:cNvPr id="18" name="Picture 17" descr="mic face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25300" flipH="1" flipV="1">
            <a:off x="87575" y="2777276"/>
            <a:ext cx="1424353" cy="3117875"/>
          </a:xfrm>
          <a:prstGeom prst="rect">
            <a:avLst/>
          </a:prstGeom>
        </p:spPr>
      </p:pic>
      <p:pic>
        <p:nvPicPr>
          <p:cNvPr id="19" name="Picture 18" descr="mic face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975096" flipV="1">
            <a:off x="140244" y="2777218"/>
            <a:ext cx="1424353" cy="3117875"/>
          </a:xfrm>
          <a:prstGeom prst="rect">
            <a:avLst/>
          </a:prstGeom>
        </p:spPr>
      </p:pic>
      <p:pic>
        <p:nvPicPr>
          <p:cNvPr id="15" name="Picture 14" descr="flyingpotato ufo2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3071866" y="1066313"/>
            <a:ext cx="3000428" cy="2781791"/>
          </a:xfrm>
          <a:prstGeom prst="rect">
            <a:avLst/>
          </a:prstGeom>
        </p:spPr>
      </p:pic>
      <p:pic>
        <p:nvPicPr>
          <p:cNvPr id="16" name="Picture 15" descr="flyingpotato ufo2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5051844" y="714355"/>
            <a:ext cx="4623164" cy="4286281"/>
          </a:xfrm>
          <a:prstGeom prst="rect">
            <a:avLst/>
          </a:prstGeom>
        </p:spPr>
      </p:pic>
      <p:pic>
        <p:nvPicPr>
          <p:cNvPr id="24" name="Picture 23" descr="angrytoasterbrow2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9429784" y="4600523"/>
            <a:ext cx="2214578" cy="1471683"/>
          </a:xfrm>
          <a:prstGeom prst="rect">
            <a:avLst/>
          </a:prstGeom>
        </p:spPr>
      </p:pic>
      <p:pic>
        <p:nvPicPr>
          <p:cNvPr id="25" name="Picture 24" descr="angrytoasterbrow2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9292980" y="3214686"/>
            <a:ext cx="1922753" cy="3235000"/>
          </a:xfrm>
          <a:prstGeom prst="rect">
            <a:avLst/>
          </a:prstGeom>
        </p:spPr>
      </p:pic>
      <p:pic>
        <p:nvPicPr>
          <p:cNvPr id="27" name="Picture 26" descr="angrytoasterbrow2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922753" y="3286124"/>
            <a:ext cx="1922753" cy="3235000"/>
          </a:xfrm>
          <a:prstGeom prst="rect">
            <a:avLst/>
          </a:prstGeom>
        </p:spPr>
      </p:pic>
      <p:pic>
        <p:nvPicPr>
          <p:cNvPr id="28" name="Picture 27" descr="angrytoasterbrow2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643747" y="3500438"/>
            <a:ext cx="1455818" cy="3020686"/>
          </a:xfrm>
          <a:prstGeom prst="rect">
            <a:avLst/>
          </a:prstGeom>
        </p:spPr>
      </p:pic>
      <p:pic>
        <p:nvPicPr>
          <p:cNvPr id="29" name="Picture 28" descr="angrytoasterbrow2.bmp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250270" y="3500438"/>
            <a:ext cx="1330410" cy="3020686"/>
          </a:xfrm>
          <a:prstGeom prst="rect">
            <a:avLst/>
          </a:prstGeom>
        </p:spPr>
      </p:pic>
      <p:pic>
        <p:nvPicPr>
          <p:cNvPr id="30" name="Picture 29" descr="potato soup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990099"/>
              </a:clrFrom>
              <a:clrTo>
                <a:srgbClr val="990099">
                  <a:alpha val="0"/>
                </a:srgbClr>
              </a:clrTo>
            </a:clrChange>
          </a:blip>
          <a:stretch>
            <a:fillRect/>
          </a:stretch>
        </p:blipFill>
        <p:spPr>
          <a:xfrm rot="738092">
            <a:off x="6607657" y="-1427976"/>
            <a:ext cx="795493" cy="1088570"/>
          </a:xfrm>
          <a:prstGeom prst="rect">
            <a:avLst/>
          </a:prstGeom>
        </p:spPr>
      </p:pic>
      <p:pic>
        <p:nvPicPr>
          <p:cNvPr id="33" name="Picture 32" descr="potato soup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990099"/>
              </a:clrFrom>
              <a:clrTo>
                <a:srgbClr val="990099">
                  <a:alpha val="0"/>
                </a:srgbClr>
              </a:clrTo>
            </a:clrChange>
          </a:blip>
          <a:stretch>
            <a:fillRect/>
          </a:stretch>
        </p:blipFill>
        <p:spPr>
          <a:xfrm rot="20178208">
            <a:off x="121209" y="-1561129"/>
            <a:ext cx="902554" cy="1235075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Oh My God!!! What happened?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34" name="Picture 33" descr="angryghostcloud2.bmp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625" y="0"/>
            <a:ext cx="4143374" cy="3343275"/>
          </a:xfrm>
          <a:prstGeom prst="rect">
            <a:avLst/>
          </a:prstGeom>
        </p:spPr>
      </p:pic>
      <p:pic>
        <p:nvPicPr>
          <p:cNvPr id="35" name="Picture 34" descr="angryghostcloud2.bmp"/>
          <p:cNvPicPr>
            <a:picLocks noChangeAspect="1"/>
          </p:cNvPicPr>
          <p:nvPr/>
        </p:nvPicPr>
        <p:blipFill>
          <a:blip r:embed="rId26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1538" y="2428868"/>
            <a:ext cx="4143374" cy="3343275"/>
          </a:xfrm>
          <a:prstGeom prst="rect">
            <a:avLst/>
          </a:prstGeom>
        </p:spPr>
      </p:pic>
      <p:pic>
        <p:nvPicPr>
          <p:cNvPr id="36" name="Picture 35" descr="angryghostcloud2.bmp"/>
          <p:cNvPicPr>
            <a:picLocks noChangeAspect="1"/>
          </p:cNvPicPr>
          <p:nvPr/>
        </p:nvPicPr>
        <p:blipFill>
          <a:blip r:embed="rId27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tretch>
            <a:fillRect/>
          </a:stretch>
        </p:blipFill>
        <p:spPr>
          <a:xfrm rot="1152368">
            <a:off x="5000625" y="2428868"/>
            <a:ext cx="4143374" cy="3343275"/>
          </a:xfrm>
          <a:prstGeom prst="rect">
            <a:avLst/>
          </a:prstGeom>
        </p:spPr>
      </p:pic>
      <p:pic>
        <p:nvPicPr>
          <p:cNvPr id="37" name="Picture 36" descr="angryghostcloud2.bmp"/>
          <p:cNvPicPr>
            <a:picLocks noChangeAspect="1"/>
          </p:cNvPicPr>
          <p:nvPr/>
        </p:nvPicPr>
        <p:blipFill>
          <a:blip r:embed="rId28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571536" y="-1000156"/>
            <a:ext cx="4143374" cy="3343275"/>
          </a:xfrm>
          <a:prstGeom prst="rect">
            <a:avLst/>
          </a:prstGeom>
        </p:spPr>
      </p:pic>
      <p:sp>
        <p:nvSpPr>
          <p:cNvPr id="9" name="Content Placeholder 4"/>
          <p:cNvSpPr txBox="1">
            <a:spLocks/>
          </p:cNvSpPr>
          <p:nvPr/>
        </p:nvSpPr>
        <p:spPr>
          <a:xfrm>
            <a:off x="642910" y="857232"/>
            <a:ext cx="4357718" cy="1714512"/>
          </a:xfrm>
          <a:prstGeom prst="wedgeRoundRectCallout">
            <a:avLst>
              <a:gd name="adj1" fmla="val -34133"/>
              <a:gd name="adj2" fmla="val 97470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Oh Mon </a:t>
            </a:r>
            <a:r>
              <a:rPr kumimoji="0" lang="en-GB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Dieu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!!!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kumimoji="0" lang="en-GB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Que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s’est-il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passé</a:t>
            </a:r>
            <a:r>
              <a:rPr kumimoji="0" lang="en-GB" sz="4000" b="1" i="0" u="none" strike="noStrike" kern="1200" cap="none" spc="0" normalizeH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?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9" name="slide25.wav">
            <a:hlinkClick r:id="" action="ppaction://media"/>
          </p:cNvPr>
          <p:cNvPicPr>
            <a:picLocks noRot="1" noChangeAspect="1"/>
          </p:cNvPicPr>
          <p:nvPr>
            <a:wavAudioFile r:embed="rId1" name="slide25.wav"/>
          </p:nvPr>
        </p:nvPicPr>
        <p:blipFill>
          <a:blip r:embed="rId29" cstate="print"/>
          <a:stretch>
            <a:fillRect/>
          </a:stretch>
        </p:blipFill>
        <p:spPr>
          <a:xfrm>
            <a:off x="8143900" y="6215082"/>
            <a:ext cx="304800" cy="304800"/>
          </a:xfrm>
          <a:prstGeom prst="rect">
            <a:avLst/>
          </a:prstGeom>
        </p:spPr>
      </p:pic>
      <p:pic>
        <p:nvPicPr>
          <p:cNvPr id="40" name="MSj03885590000[1].wav">
            <a:hlinkClick r:id="" action="ppaction://media"/>
          </p:cNvPr>
          <p:cNvPicPr>
            <a:picLocks noRot="1" noChangeAspect="1"/>
          </p:cNvPicPr>
          <p:nvPr>
            <a:wavAudioFile r:embed="rId2" name="MSj03885590000[1].wav"/>
          </p:nvPr>
        </p:nvPicPr>
        <p:blipFill>
          <a:blip r:embed="rId30" cstate="screen"/>
          <a:stretch>
            <a:fillRect/>
          </a:stretch>
        </p:blipFill>
        <p:spPr>
          <a:xfrm>
            <a:off x="8501090" y="2857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5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2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5" presetClass="emph" presetSubtype="0" repeatCount="3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5" presetClass="emph" presetSubtype="0" repeatCount="5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8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246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0" presetID="0" presetClass="path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Motion origin="layout" path="M -5E-6 0.00023 C -0.00991 -0.0044 -0.0198 -0.00926 0.01668 0.00301 C 0.05313 0.01574 0.13421 0.05439 0.21859 0.07546 C 0.30314 0.09629 0.43439 0.12453 0.52275 0.12824 C 0.61147 0.13171 0.6797 0.1162 0.75001 0.09768 C 0.81998 0.07916 0.89081 0.03935 0.94359 0.01689 C 0.99654 -0.0051 1.03143 -0.01574 1.06668 -0.03588 C 1.10157 -0.05556 1.12779 -0.07894 1.154 -0.10232 " pathEditMode="relative" ptsTypes="aaaaaaaA"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Motion origin="layout" path="M 0.00313 -0.04167 C -0.00833 -0.04769 -0.01979 -0.05394 0.0224 -0.0382 C 0.06459 -0.0213 0.15816 0.02963 0.25591 0.05741 C 0.35365 0.08495 0.50539 0.12222 0.60764 0.12708 C 0.71025 0.13171 0.78924 0.11111 0.87049 0.0868 C 0.95139 0.06227 1.03334 0.00972 1.09445 -0.01968 C 1.15556 -0.04861 1.19601 -0.0625 1.23681 -0.08912 C 1.27709 -0.11505 1.30747 -0.14583 1.33785 -0.17685 " pathEditMode="relative" rAng="0" ptsTypes="aaaaaaaA">
                                      <p:cBhvr>
                                        <p:cTn id="33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600" y="1900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2.59259E-6 C -0.01215 -0.00672 -0.02431 -0.01366 0.02048 0.00393 C 0.06528 0.02291 0.16441 0.08032 0.26805 0.11157 C 0.3717 0.14236 0.53246 0.18426 0.64097 0.18981 C 0.74983 0.19514 0.83351 0.17176 0.91979 0.14444 C 1.00555 0.1169 1.09236 0.05787 1.15729 0.02477 C 1.22205 -0.00787 1.26493 -0.02338 1.30816 -0.05324 C 1.35087 -0.08241 1.38316 -0.11713 1.41528 -0.15185 " pathEditMode="relative" rAng="0" ptsTypes="aaaaaaaA">
                                      <p:cBhvr>
                                        <p:cTn id="35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500" y="22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0" presetClass="path" presetSubtype="0" fill="hold" nodeType="withEffect">
                                  <p:stCondLst>
                                    <p:cond delay="7300"/>
                                  </p:stCondLst>
                                  <p:childTnLst>
                                    <p:animMotion origin="layout" path="M 0.00885 0.00995 C -0.00538 0.00578 -0.01979 0.00115 0.03281 0.0125 C 0.08541 0.0243 0.20243 0.06018 0.32413 0.07963 C 0.446 0.09884 0.63541 0.125 0.76284 0.12847 C 0.89097 0.13171 0.98941 0.11736 1.0908 0.10023 C 1.19166 0.0831 1.29392 0.04606 1.37014 0.02546 C 1.44653 0.00509 1.49687 -0.00486 1.54774 -0.02338 C 1.59809 -0.04167 1.63593 -0.0632 1.67378 -0.08473 " pathEditMode="relative" rAng="0" ptsTypes="aaaaaaaA">
                                      <p:cBhvr>
                                        <p:cTn id="3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800" y="130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0" presetClass="pat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7.5E-6 4.07407E-6 C 0.00937 -0.00417 0.01788 -0.01713 0.02499 -0.01945 C 0.03749 -0.02362 0.03055 -0.02153 0.04583 -0.025 C 0.08749 -0.02408 0.12916 -0.02477 0.17083 -0.02223 C 0.18107 -0.02153 0.18732 -0.01343 0.19583 -0.00834 C 0.19982 -0.00602 0.20833 -0.00278 0.20833 -0.00278 C 0.24218 -0.00926 0.20485 -0.00093 0.23524 -0.01112 C 0.24097 -0.01297 0.25208 -0.01667 0.25208 -0.01667 C 0.28055 -0.01575 0.30902 -0.01551 0.33749 -0.01389 C 0.34913 -0.0132 0.36319 -0.0051 0.37482 -0.00278 C 0.37708 -0.00093 0.37881 0.00231 0.38124 0.00277 C 0.38819 0.00416 0.41145 -0.00787 0.41857 -0.01112 C 0.43263 -0.01737 0.44791 -0.01297 0.46249 -0.01389 C 0.50538 -0.01274 0.55416 -0.0051 0.59774 -0.01667 C 0.61093 -0.01575 0.6243 -0.01551 0.63749 -0.01389 C 0.63975 -0.01366 0.64201 -0.0132 0.64374 -0.01112 C 0.65468 0.0037 0.63524 -0.00741 0.65208 4.07407E-6 C 0.66753 -0.00301 0.68263 -0.00695 0.69774 -0.01112 C 0.72777 -0.00996 0.75885 -0.01737 0.78749 -0.00556 C 0.79079 -0.00417 0.79288 0.00046 0.79583 0.00277 C 0.79808 0.00463 0.80867 0.00763 0.81041 0.00833 C 0.82638 0.003 0.84201 -0.00718 0.85815 -0.01112 C 0.8677 -0.01343 0.88263 -0.01528 0.89166 -0.01667 C 0.91319 -0.01575 0.93472 -0.01621 0.95624 -0.01389 C 0.9651 -0.01297 0.97604 -0.00301 0.98315 0.00277 C 0.98767 0.00625 0.99583 0.01388 0.99583 0.01388 C 0.99999 0.01296 1.00451 0.01319 1.00833 0.01111 C 1.01301 0.00856 1.01614 0.00208 1.02083 4.07407E-6 C 1.02881 -0.00348 1.03558 -0.00834 1.04374 -0.01112 C 1.14044 -0.00741 1.16492 -0.02477 1.23107 0.01944 C 1.23975 0.025 1.24687 0.02361 1.25416 0.03333 " pathEditMode="relative" ptsTypes="ffffffffffffffffffffffffffffffA">
                                      <p:cBhvr>
                                        <p:cTn id="39" dur="96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0" presetID="0" presetClass="pat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7.5E-6 4.07407E-6 C 0.00937 -0.00417 0.01788 -0.01713 0.02499 -0.01945 C 0.03749 -0.02362 0.03055 -0.02153 0.04583 -0.025 C 0.08749 -0.02408 0.12916 -0.02477 0.17083 -0.02223 C 0.18107 -0.02153 0.18732 -0.01343 0.19583 -0.00834 C 0.19982 -0.00602 0.20833 -0.00278 0.20833 -0.00278 C 0.24218 -0.00926 0.20485 -0.00093 0.23524 -0.01112 C 0.24097 -0.01297 0.25208 -0.01667 0.25208 -0.01667 C 0.28055 -0.01575 0.30902 -0.01551 0.33749 -0.01389 C 0.34913 -0.0132 0.36319 -0.0051 0.37482 -0.00278 C 0.37708 -0.00093 0.37881 0.00231 0.38124 0.00277 C 0.38819 0.00416 0.41145 -0.00787 0.41857 -0.01112 C 0.43263 -0.01737 0.44791 -0.01297 0.46249 -0.01389 C 0.50538 -0.01274 0.55416 -0.0051 0.59774 -0.01667 C 0.61093 -0.01575 0.6243 -0.01551 0.63749 -0.01389 C 0.63975 -0.01366 0.64201 -0.0132 0.64374 -0.01112 C 0.65468 0.0037 0.63524 -0.00741 0.65208 4.07407E-6 C 0.66753 -0.00301 0.68263 -0.00695 0.69774 -0.01112 C 0.72777 -0.00996 0.75885 -0.01737 0.78749 -0.00556 C 0.79079 -0.00417 0.79288 0.00046 0.79583 0.00277 C 0.79808 0.00463 0.80867 0.00763 0.81041 0.00833 C 0.82638 0.003 0.84201 -0.00718 0.85815 -0.01112 C 0.8677 -0.01343 0.88263 -0.01528 0.89166 -0.01667 C 0.91319 -0.01575 0.93472 -0.01621 0.95624 -0.01389 C 0.9651 -0.01297 0.97604 -0.00301 0.98315 0.00277 C 0.98767 0.00625 0.99583 0.01388 0.99583 0.01388 C 0.99999 0.01296 1.00451 0.01319 1.00833 0.01111 C 1.01301 0.00856 1.01614 0.00208 1.02083 4.07407E-6 C 1.02881 -0.00348 1.03558 -0.00834 1.04374 -0.01112 C 1.14044 -0.00741 1.16492 -0.02477 1.23107 0.01944 C 1.23975 0.025 1.24687 0.02361 1.25416 0.03333 " pathEditMode="relative" ptsTypes="ffffffffffffffffffffffffffffffA">
                                      <p:cBhvr>
                                        <p:cTn id="41" dur="96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2" presetID="10" presetClass="exit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0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repeatCount="indefinite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0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8" presetClass="emph" presetSubtype="0" repeatCount="indefinite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Rot by="-21600000">
                                      <p:cBhvr>
                                        <p:cTn id="4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5E-6 4.07407E-6 C 0.00937 -0.00417 0.01788 -0.01713 0.02499 -0.01945 C 0.03749 -0.02362 0.03055 -0.02153 0.04583 -0.025 C 0.08749 -0.02408 0.12916 -0.02477 0.17083 -0.02223 C 0.18107 -0.02153 0.18732 -0.01343 0.19583 -0.00834 C 0.19982 -0.00602 0.20833 -0.00278 0.20833 -0.00278 C 0.24218 -0.00926 0.20485 -0.00093 0.23524 -0.01112 C 0.24097 -0.01297 0.25208 -0.01667 0.25208 -0.01667 C 0.28055 -0.01575 0.30902 -0.01551 0.33749 -0.01389 C 0.34913 -0.0132 0.36319 -0.0051 0.37482 -0.00278 C 0.37708 -0.00093 0.37881 0.00231 0.38124 0.00277 C 0.38819 0.00416 0.41145 -0.00787 0.41857 -0.01112 C 0.43263 -0.01737 0.44791 -0.01297 0.46249 -0.01389 C 0.50538 -0.01274 0.55416 -0.0051 0.59774 -0.01667 C 0.61093 -0.01575 0.6243 -0.01551 0.63749 -0.01389 C 0.63975 -0.01366 0.64201 -0.0132 0.64374 -0.01112 C 0.65468 0.0037 0.63524 -0.00741 0.65208 4.07407E-6 C 0.66753 -0.00301 0.68263 -0.00695 0.69774 -0.01112 C 0.72777 -0.00996 0.75885 -0.01737 0.78749 -0.00556 C 0.79079 -0.00417 0.79288 0.00046 0.79583 0.00277 C 0.79808 0.00463 0.80867 0.00763 0.81041 0.00833 C 0.82638 0.003 0.84201 -0.00718 0.85815 -0.01112 C 0.8677 -0.01343 0.88263 -0.01528 0.89166 -0.01667 C 0.91319 -0.01575 0.93472 -0.01621 0.95624 -0.01389 C 0.9651 -0.01297 0.97604 -0.00301 0.98315 0.00277 C 0.98767 0.00625 0.99583 0.01388 0.99583 0.01388 C 0.99999 0.01296 1.00451 0.01319 1.00833 0.01111 C 1.01301 0.00856 1.01614 0.00208 1.02083 4.07407E-6 C 1.02881 -0.00348 1.03558 -0.00834 1.04374 -0.01112 C 1.14044 -0.00741 1.16492 -0.02477 1.23107 0.01944 C 1.23975 0.025 1.24687 0.02361 1.25416 0.03333 " pathEditMode="relative" ptsTypes="ffffffffffffffffffffffffffffffA">
                                      <p:cBhvr>
                                        <p:cTn id="53" dur="96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5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0" presetClass="pat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7.5E-6 4.07407E-6 C 0.00937 -0.00417 0.01788 -0.01713 0.02499 -0.01945 C 0.03749 -0.02362 0.03055 -0.02153 0.04583 -0.025 C 0.08749 -0.02408 0.12916 -0.02477 0.17083 -0.02223 C 0.18107 -0.02153 0.18732 -0.01343 0.19583 -0.00834 C 0.19982 -0.00602 0.20833 -0.00278 0.20833 -0.00278 C 0.24218 -0.00926 0.20485 -0.00093 0.23524 -0.01112 C 0.24097 -0.01297 0.25208 -0.01667 0.25208 -0.01667 C 0.28055 -0.01575 0.30902 -0.01551 0.33749 -0.01389 C 0.34913 -0.0132 0.36319 -0.0051 0.37482 -0.00278 C 0.37708 -0.00093 0.37881 0.00231 0.38124 0.00277 C 0.38819 0.00416 0.41145 -0.00787 0.41857 -0.01112 C 0.43263 -0.01737 0.44791 -0.01297 0.46249 -0.01389 C 0.50538 -0.01274 0.55416 -0.0051 0.59774 -0.01667 C 0.61093 -0.01575 0.6243 -0.01551 0.63749 -0.01389 C 0.63975 -0.01366 0.64201 -0.0132 0.64374 -0.01112 C 0.65468 0.0037 0.63524 -0.00741 0.65208 4.07407E-6 C 0.66753 -0.00301 0.68263 -0.00695 0.69774 -0.01112 C 0.72777 -0.00996 0.75885 -0.01737 0.78749 -0.00556 C 0.79079 -0.00417 0.79288 0.00046 0.79583 0.00277 C 0.79808 0.00463 0.80867 0.00763 0.81041 0.00833 C 0.82638 0.003 0.84201 -0.00718 0.85815 -0.01112 C 0.8677 -0.01343 0.88263 -0.01528 0.89166 -0.01667 C 0.91319 -0.01575 0.93472 -0.01621 0.95624 -0.01389 C 0.9651 -0.01297 0.97604 -0.00301 0.98315 0.00277 C 0.98767 0.00625 0.99583 0.01388 0.99583 0.01388 C 0.99999 0.01296 1.00451 0.01319 1.00833 0.01111 C 1.01301 0.00856 1.01614 0.00208 1.02083 4.07407E-6 C 1.02881 -0.00348 1.03558 -0.00834 1.04374 -0.01112 C 1.14044 -0.00741 1.16492 -0.02477 1.23107 0.01944 C 1.23975 0.025 1.24687 0.02361 1.25416 0.03333 " pathEditMode="relative" ptsTypes="ffffffffffffffffffffffffffffffA">
                                      <p:cBhvr>
                                        <p:cTn id="59" dur="96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0" presetID="0" presetClass="pat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7.5E-6 4.07407E-6 C 0.00937 -0.00417 0.01788 -0.01713 0.02499 -0.01945 C 0.03749 -0.02362 0.03055 -0.02153 0.04583 -0.025 C 0.08749 -0.02408 0.12916 -0.02477 0.17083 -0.02223 C 0.18107 -0.02153 0.18732 -0.01343 0.19583 -0.00834 C 0.19982 -0.00602 0.20833 -0.00278 0.20833 -0.00278 C 0.24218 -0.00926 0.20485 -0.00093 0.23524 -0.01112 C 0.24097 -0.01297 0.25208 -0.01667 0.25208 -0.01667 C 0.28055 -0.01575 0.30902 -0.01551 0.33749 -0.01389 C 0.34913 -0.0132 0.36319 -0.0051 0.37482 -0.00278 C 0.37708 -0.00093 0.37881 0.00231 0.38124 0.00277 C 0.38819 0.00416 0.41145 -0.00787 0.41857 -0.01112 C 0.43263 -0.01737 0.44791 -0.01297 0.46249 -0.01389 C 0.50538 -0.01274 0.55416 -0.0051 0.59774 -0.01667 C 0.61093 -0.01575 0.6243 -0.01551 0.63749 -0.01389 C 0.63975 -0.01366 0.64201 -0.0132 0.64374 -0.01112 C 0.65468 0.0037 0.63524 -0.00741 0.65208 4.07407E-6 C 0.66753 -0.00301 0.68263 -0.00695 0.69774 -0.01112 C 0.72777 -0.00996 0.75885 -0.01737 0.78749 -0.00556 C 0.79079 -0.00417 0.79288 0.00046 0.79583 0.00277 C 0.79808 0.00463 0.80867 0.00763 0.81041 0.00833 C 0.82638 0.003 0.84201 -0.00718 0.85815 -0.01112 C 0.8677 -0.01343 0.88263 -0.01528 0.89166 -0.01667 C 0.91319 -0.01575 0.93472 -0.01621 0.95624 -0.01389 C 0.9651 -0.01297 0.97604 -0.00301 0.98315 0.00277 C 0.98767 0.00625 0.99583 0.01388 0.99583 0.01388 C 0.99999 0.01296 1.00451 0.01319 1.00833 0.01111 C 1.01301 0.00856 1.01614 0.00208 1.02083 4.07407E-6 C 1.02881 -0.00348 1.03558 -0.00834 1.04374 -0.01112 C 1.14044 -0.00741 1.16492 -0.02477 1.23107 0.01944 C 1.23975 0.025 1.24687 0.02361 1.25416 0.03333 " pathEditMode="relative" ptsTypes="ffffffffffffffffffffffffffffffA">
                                      <p:cBhvr>
                                        <p:cTn id="61" dur="96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2" presetID="0" presetClass="pat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1.66667E-6 7.40741E-7 L -1.30712 -0.04213 " pathEditMode="relative" ptsTypes="AA">
                                      <p:cBhvr>
                                        <p:cTn id="6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4" presetID="0" presetClass="path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Motion origin="layout" path="M -1.66667E-6 7.40741E-7 L -1.30712 -0.04213 " pathEditMode="relative" ptsTypes="AA">
                                      <p:cBhvr>
                                        <p:cTn id="6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6" presetID="8" presetClass="emph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Rot by="-43200000">
                                      <p:cBhvr>
                                        <p:cTn id="67" dur="54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8" presetID="35" presetClass="path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8.33333E-7 -1.11111E-6 L -1.52413 0.03079 " pathEditMode="relative" rAng="0" ptsTypes="AA">
                                      <p:cBhvr>
                                        <p:cTn id="69" dur="53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200" y="1500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0" presetClass="path" presetSubtype="0" fill="hold" nodeType="withEffect">
                                  <p:stCondLst>
                                    <p:cond delay="6400"/>
                                  </p:stCondLst>
                                  <p:childTnLst>
                                    <p:animMotion origin="layout" path="M 1.30711 0.04213 L 3.61111E-6 -3.7037E-6 " pathEditMode="relative" rAng="0" ptsTypes="AA">
                                      <p:cBhvr>
                                        <p:cTn id="71" dur="20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400" y="-2100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0" presetClass="path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Motion origin="layout" path="M 1.30711 0.04213 L 3.61111E-6 -3.7037E-6 " pathEditMode="relative" rAng="0" ptsTypes="AA">
                                      <p:cBhvr>
                                        <p:cTn id="73" dur="20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400" y="-21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0" presetClass="path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1.30711 0.04213 L 3.61111E-6 -3.7037E-6 " pathEditMode="relative" rAng="0" ptsTypes="AA">
                                      <p:cBhvr>
                                        <p:cTn id="75" dur="2000" spd="-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400" y="-2100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6 5.92593E-6 C -0.00156 0.17478 -0.00017 0.19422 -0.01041 0.31668 C -0.01163 0.38519 -0.01163 0.44746 -0.01874 0.51367 C -0.01805 0.63056 -0.01805 0.74723 -0.01666 0.86367 C -0.01666 0.86691 -0.01562 0.85811 -0.01458 0.85556 C -0.01215 0.84978 -0.00972 0.84353 -0.00624 0.8389 C 0.00313 0.82617 0.00678 0.81922 0.01876 0.8139 C 0.02952 0.81714 0.03282 0.82246 0.03959 0.83334 C 0.05591 0.85927 0.03317 0.81621 0.05417 0.85811 C 0.0606 0.87131 0.06251 0.8845 0.06876 0.89723 C 0.06789 0.88357 0.06928 0.84561 0.05834 0.83334 C 0.02535 0.79677 0.0731 0.85857 0.04376 0.81945 C 0.02935 0.82223 0.02049 0.82547 0.00834 0.83612 C 0.00469 0.8507 0.00747 0.84191 -0.00208 0.86112 C -0.00347 0.86367 -0.00624 0.86922 -0.00624 0.86922 C -0.00728 0.87524 -0.01475 0.90117 -0.01249 0.90556 C -0.01093 0.90881 -0.00798 0.90001 -0.00624 0.89723 C 0.00678 0.87455 -0.00381 0.88566 0.00834 0.87501 C 0.01494 0.86181 0.02605 0.84931 0.03751 0.84445 C 0.04723 0.83149 0.04133 0.8382 0.05626 0.82501 C 0.06042 0.82131 0.0639 0.81552 0.06876 0.8139 C 0.08004 0.81019 0.07449 0.81274 0.08542 0.80556 C 0.11042 0.80626 0.13542 0.80672 0.16042 0.80834 C 0.18577 0.80996 0.2073 0.82709 0.22917 0.84144 C 0.23924 0.86181 0.23299 0.85533 0.24584 0.86367 C 0.24983 0.87987 0.24515 0.86506 0.25417 0.88056 C 0.26077 0.89191 0.26546 0.90325 0.26876 0.91668 C 0.27917 0.90742 0.28403 0.88867 0.29584 0.88334 C 0.30522 0.87408 0.31528 0.86691 0.32501 0.85811 C 0.32709 0.85649 0.32883 0.85371 0.33126 0.85256 C 0.33542 0.85093 0.34376 0.847 0.34376 0.847 C 0.37483 0.84978 0.37761 0.84769 0.40209 0.86367 C 0.40869 0.86806 0.41789 0.87362 0.42292 0.88056 C 0.43108 0.89121 0.43959 0.90001 0.44792 0.91112 C 0.45001 0.9139 0.45417 0.91945 0.45417 0.91945 C 0.4573 0.93195 0.46164 0.93751 0.46876 0.94723 C 0.47119 0.95672 0.46928 0.95348 0.47292 0.95834 " pathEditMode="relative" ptsTypes="ffffffffffffffffffffffffffffffffffffA">
                                      <p:cBhvr>
                                        <p:cTn id="7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8" presetID="8" presetClass="emph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Rot by="21600000">
                                      <p:cBhvr>
                                        <p:cTn id="7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0" presetID="8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-43200000">
                                      <p:cBhvr>
                                        <p:cTn id="81" dur="8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2" presetID="0" presetClass="path" presetSubtype="0" fill="hold" nodeType="withEffect">
                                  <p:stCondLst>
                                    <p:cond delay="5900"/>
                                  </p:stCondLst>
                                  <p:childTnLst>
                                    <p:animMotion origin="layout" path="M -0.01198 -3.7037E-7 C -0.01267 0.14514 -0.01215 0.16111 -0.01579 0.26227 C -0.01632 0.31944 -0.01632 0.37107 -0.01875 0.42593 C -0.01857 0.52269 -0.01857 0.61944 -0.01805 0.7162 C -0.01805 0.71875 -0.0177 0.71157 -0.01736 0.70949 C -0.01649 0.70463 -0.01562 0.69954 -0.01423 0.6956 C -0.01093 0.68519 -0.00954 0.67917 -0.0052 0.675 C -0.00138 0.67755 -0.00017 0.68194 0.00226 0.69097 C 0.00816 0.7125 -3.88889E-6 0.67685 0.00747 0.71157 C 0.0099 0.72245 0.01059 0.73333 0.01285 0.74398 C 0.0125 0.73287 0.01302 0.70116 0.00903 0.69097 C -0.00295 0.66065 0.01441 0.71204 0.00382 0.6794 C -0.00138 0.68171 -0.00468 0.68449 -0.00902 0.69329 C -0.01041 0.70556 -0.00937 0.69815 -0.01284 0.71412 C -0.01336 0.7162 -0.01423 0.7206 -0.01423 0.72083 C -0.01475 0.72569 -0.01736 0.74722 -0.01649 0.75093 C -0.01597 0.75347 -0.01493 0.7463 -0.01423 0.74398 C -0.00954 0.72523 -0.01336 0.73449 -0.00902 0.72546 C -0.00659 0.71458 -0.0026 0.70417 0.00157 0.70023 C 0.00504 0.68935 0.00278 0.69514 0.00834 0.68403 C 0.00973 0.68102 0.01094 0.67616 0.01285 0.675 C 0.01684 0.67176 0.01476 0.67384 0.01875 0.66806 C 0.02778 0.66852 0.03681 0.66875 0.04584 0.67037 C 0.05504 0.67153 0.06285 0.68588 0.07066 0.69769 C 0.07431 0.71458 0.07205 0.70926 0.07674 0.7162 C 0.07813 0.72963 0.07657 0.71736 0.07969 0.73032 C 0.08212 0.73958 0.08386 0.74907 0.08507 0.76019 C 0.08872 0.75255 0.09046 0.73681 0.0948 0.73264 C 0.09827 0.72477 0.10191 0.71875 0.10539 0.71157 C 0.10608 0.71019 0.10677 0.7081 0.10764 0.70694 C 0.10903 0.70556 0.11216 0.70232 0.11216 0.70255 C 0.12327 0.70463 0.12431 0.70301 0.13316 0.7162 C 0.13559 0.71991 0.13889 0.72454 0.14063 0.73032 C 0.14358 0.73889 0.14671 0.7463 0.14966 0.75532 C 0.15052 0.75764 0.15191 0.7625 0.15191 0.7625 C 0.15313 0.77269 0.15469 0.77755 0.1573 0.78542 C 0.15816 0.79329 0.15747 0.79051 0.15886 0.79491 " pathEditMode="relative" rAng="0" ptsTypes="ffffffffffffffffffffffffffffffffffffA">
                                      <p:cBhvr>
                                        <p:cTn id="8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8" presetClass="emph" presetSubtype="0" fill="hold" nodeType="withEffect">
                                  <p:stCondLst>
                                    <p:cond delay="6800"/>
                                  </p:stCondLst>
                                  <p:childTnLst>
                                    <p:animRot by="21600000">
                                      <p:cBhvr>
                                        <p:cTn id="8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6" presetID="8" presetClass="emph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animRot by="-21600000">
                                      <p:cBhvr>
                                        <p:cTn id="87" dur="4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8" presetID="0" presetClass="path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Motion origin="layout" path="M -2.5E-6 -3.33333E-6 C 0.00018 0.14676 -2.5E-6 0.16297 0.00087 0.26482 C 0.00104 0.32269 0.00104 0.37477 0.00174 0.43033 C 0.00157 0.52801 0.00157 0.62593 0.00139 0.72361 C 0.00139 0.72616 0.00139 0.71898 0.00122 0.7169 C 0.00104 0.71181 0.00087 0.70672 0.00052 0.70278 C -0.00034 0.69236 -0.00069 0.68611 -0.00173 0.68195 C -0.00278 0.68449 -0.00312 0.68889 -0.00364 0.69815 C -0.00521 0.71991 -0.00312 0.6838 -0.00503 0.71898 C -0.00555 0.72986 -0.00573 0.74098 -0.00642 0.75162 C -0.00625 0.74051 -0.00642 0.70834 -0.00538 0.69815 C -0.00243 0.66736 -0.00677 0.71945 -0.00416 0.68635 C -0.00278 0.68866 -0.00191 0.69144 -0.00087 0.70047 C -0.00052 0.71273 -0.00069 0.70533 0.00018 0.72153 C 0.00035 0.72361 0.00052 0.72801 0.00052 0.72824 C 0.0007 0.73311 0.00122 0.75486 0.00104 0.7588 C 0.00087 0.76135 0.0007 0.75394 0.00052 0.75162 C -0.00069 0.73264 0.00035 0.74213 -0.00087 0.73287 C -0.00139 0.72199 -0.00243 0.71135 -0.00347 0.70741 C -0.00434 0.69653 -0.00382 0.70232 -0.00521 0.69098 C -0.00555 0.68797 -0.0059 0.68311 -0.00642 0.68195 C -0.00746 0.67871 -0.00694 0.68079 -0.00781 0.675 C -0.01024 0.67547 -0.0125 0.6757 -0.01475 0.67732 C -0.01718 0.67848 -0.01909 0.69306 -0.021 0.70486 C -0.02205 0.72199 -0.02135 0.71667 -0.02257 0.72361 C -0.02291 0.73727 -0.02257 0.72477 -0.02343 0.73797 C -0.02396 0.74723 -0.02448 0.75672 -0.02465 0.76806 C -0.02569 0.76042 -0.02604 0.74445 -0.02725 0.74028 C -0.02812 0.73218 -0.02899 0.72616 -0.02986 0.71898 C -0.03003 0.7176 -0.03021 0.71551 -0.03055 0.71436 C -0.0309 0.71273 -0.03159 0.70949 -0.03159 0.70973 C -0.03437 0.71181 -0.03472 0.71019 -0.03698 0.72361 C -0.0375 0.72732 -0.03837 0.73195 -0.03889 0.73797 C -0.03958 0.74653 -0.04045 0.75394 -0.04114 0.7632 C -0.04132 0.76551 -0.04166 0.77037 -0.04166 0.77061 C -0.04201 0.78056 -0.04236 0.78565 -0.04305 0.79352 C -0.04323 0.80139 -0.04305 0.79861 -0.0434 0.80324 " pathEditMode="relative" rAng="0" ptsTypes="ffffffffffffffffffffffffffffffffffffA">
                                      <p:cBhvr>
                                        <p:cTn id="89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0" y="40200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8" presetClass="emph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animRot by="21600000">
                                      <p:cBhvr>
                                        <p:cTn id="9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8" presetClass="emph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Rot by="-21600000">
                                      <p:cBhvr>
                                        <p:cTn id="9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4" presetID="0" presetClass="path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Motion origin="layout" path="M 0.01111 0 C 0.01024 0.1912 0.01111 0.21227 0.00642 0.34514 C 0.00538 0.4206 0.00538 0.48843 0.00174 0.56088 C 0.0026 0.68819 0.0026 0.81574 0.00347 0.94306 C 0.00347 0.9463 0.00347 0.93704 0.00451 0.93426 C 0.00538 0.92778 0.00642 0.92106 0.00833 0.91597 C 0.01302 0.90231 0.01493 0.89421 0.02066 0.88866 C 0.02639 0.89213 0.0283 0.89792 0.03108 0.90995 C 0.03958 0.93819 0.0283 0.8912 0.03872 0.93704 C 0.04149 0.95116 0.04253 0.96574 0.04618 0.97963 C 0.04531 0.96505 0.04618 0.92315 0.04063 0.90995 C 0.02448 0.86968 0.04809 0.93773 0.03385 0.89444 C 0.02639 0.89745 0.02153 0.90116 0.0158 0.91296 C 0.01406 0.92894 0.01493 0.91921 0.01024 0.94028 C 0.0092 0.94306 0.00833 0.94884 0.00833 0.94907 C 0.00729 0.95556 0.00451 0.9838 0.00538 0.98889 C 0.00642 0.99236 0.00729 0.98264 0.00833 0.97963 C 0.01493 0.95486 0.0092 0.96713 0.0158 0.95509 C 0.01875 0.94097 0.02448 0.92708 0.03003 0.92199 C 0.0349 0.90787 0.03194 0.91528 0.03958 0.90046 C 0.04149 0.89653 0.0434 0.89028 0.04618 0.88866 C 0.05191 0.88449 0.04913 0.88727 0.05382 0.87963 C 0.06719 0.88032 0.07951 0.88056 0.09184 0.88264 C 0.10503 0.88426 0.11545 0.90324 0.12587 0.91875 C 0.1316 0.94097 0.12778 0.93403 0.13455 0.94306 C 0.13646 0.96088 0.13455 0.94468 0.13924 0.96181 C 0.14201 0.97384 0.14497 0.98634 0.14583 1.00093 C 0.15156 0.99097 0.15347 0.97014 0.16007 0.96481 C 0.16493 0.95417 0.16962 0.9463 0.17431 0.93704 C 0.17535 0.93519 0.17622 0.93241 0.17813 0.93102 C 0.18003 0.92894 0.18385 0.92477 0.18385 0.925 C 0.19896 0.92778 0.20087 0.92569 0.21319 0.94306 C 0.21615 0.94792 0.22083 0.95394 0.22361 0.96181 C 0.22743 0.97292 0.23229 0.98264 0.23594 0.99468 C 0.23698 0.99769 0.23889 1.00394 0.23889 1.0044 C 0.2408 1.01736 0.24271 1.02384 0.24653 1.03426 C 0.2474 1.04444 0.24653 1.04074 0.24844 1.04699 " pathEditMode="relative" rAng="0" ptsTypes="ffffffffffffffffffffffffffffffffffffA">
                                      <p:cBhvr>
                                        <p:cTn id="9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00" y="52300"/>
                                    </p:animMotion>
                                  </p:childTnLst>
                                </p:cTn>
                              </p:par>
                              <p:par>
                                <p:cTn id="96" presetID="8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Rot by="21600000"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8" presetID="8" presetClass="emph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animRot by="-21600000">
                                      <p:cBhvr>
                                        <p:cTn id="99" dur="7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0" presetID="53" presetClass="entr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35" presetClass="exit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2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35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2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2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53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35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2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2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2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53" presetClass="entr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35" presetClass="exit" presetSubtype="0" fill="hold" nodeType="withEffect">
                                  <p:stCondLst>
                                    <p:cond delay="8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2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2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2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53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35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2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2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2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mediacall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6" dur="6235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showWhenStopped="0">
                <p:cTn id="15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9933">
            <a:alpha val="2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 t="41081" r="35464"/>
          <a:stretch>
            <a:fillRect/>
          </a:stretch>
        </p:blipFill>
        <p:spPr bwMode="auto">
          <a:xfrm>
            <a:off x="-1" y="0"/>
            <a:ext cx="9144001" cy="3872296"/>
          </a:xfrm>
          <a:prstGeom prst="rect">
            <a:avLst/>
          </a:prstGeom>
          <a:noFill/>
        </p:spPr>
      </p:pic>
      <p:pic>
        <p:nvPicPr>
          <p:cNvPr id="25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  <a:lum bright="70000" contrast="-70000"/>
          </a:blip>
          <a:srcRect r="78789"/>
          <a:stretch>
            <a:fillRect/>
          </a:stretch>
        </p:blipFill>
        <p:spPr bwMode="auto">
          <a:xfrm>
            <a:off x="0" y="1643050"/>
            <a:ext cx="9144000" cy="4216981"/>
          </a:xfrm>
          <a:prstGeom prst="rect">
            <a:avLst/>
          </a:prstGeom>
          <a:noFill/>
        </p:spPr>
      </p:pic>
      <p:pic>
        <p:nvPicPr>
          <p:cNvPr id="26" name="Picture 25" descr="mic 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6200000" flipV="1">
            <a:off x="736603" y="3906842"/>
            <a:ext cx="1239055" cy="2712262"/>
          </a:xfrm>
          <a:prstGeom prst="rect">
            <a:avLst/>
          </a:prstGeom>
        </p:spPr>
      </p:pic>
      <p:sp>
        <p:nvSpPr>
          <p:cNvPr id="27" name="Explosion 2 26"/>
          <p:cNvSpPr/>
          <p:nvPr/>
        </p:nvSpPr>
        <p:spPr>
          <a:xfrm rot="1954433">
            <a:off x="4583277" y="1525071"/>
            <a:ext cx="5790926" cy="5879583"/>
          </a:xfrm>
          <a:prstGeom prst="irregularSeal2">
            <a:avLst/>
          </a:prstGeom>
          <a:solidFill>
            <a:srgbClr val="FFFF00">
              <a:alpha val="23000"/>
            </a:srgbClr>
          </a:solidFill>
          <a:ln w="76200">
            <a:solidFill>
              <a:schemeClr val="tx1">
                <a:alpha val="1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b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28" name="Explosion 2 27"/>
          <p:cNvSpPr/>
          <p:nvPr/>
        </p:nvSpPr>
        <p:spPr>
          <a:xfrm rot="19907391">
            <a:off x="-2307303" y="-977006"/>
            <a:ext cx="7869635" cy="5668740"/>
          </a:xfrm>
          <a:prstGeom prst="irregularSeal2">
            <a:avLst/>
          </a:prstGeom>
          <a:solidFill>
            <a:srgbClr val="FFFF00">
              <a:alpha val="23000"/>
            </a:srgbClr>
          </a:solidFill>
          <a:ln w="76200">
            <a:solidFill>
              <a:schemeClr val="tx1">
                <a:alpha val="1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b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1" name="Explosion 2 30"/>
          <p:cNvSpPr/>
          <p:nvPr/>
        </p:nvSpPr>
        <p:spPr>
          <a:xfrm rot="19907391">
            <a:off x="-1806862" y="-330491"/>
            <a:ext cx="7098672" cy="4415643"/>
          </a:xfrm>
          <a:prstGeom prst="irregularSeal2">
            <a:avLst/>
          </a:prstGeom>
          <a:solidFill>
            <a:srgbClr val="FF0000">
              <a:alpha val="23000"/>
            </a:srgbClr>
          </a:solidFill>
          <a:ln w="76200">
            <a:solidFill>
              <a:schemeClr val="tx1">
                <a:alpha val="1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b="1" dirty="0">
              <a:solidFill>
                <a:schemeClr val="tx1">
                  <a:alpha val="37000"/>
                </a:schemeClr>
              </a:solidFill>
              <a:effectLst/>
            </a:endParaRPr>
          </a:p>
        </p:txBody>
      </p:sp>
      <p:pic>
        <p:nvPicPr>
          <p:cNvPr id="32" name="Picture 31" descr="potato soup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990099"/>
              </a:clrFrom>
              <a:clrTo>
                <a:srgbClr val="990099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738092">
            <a:off x="2913469" y="1136642"/>
            <a:ext cx="3076575" cy="4210049"/>
          </a:xfrm>
          <a:prstGeom prst="rect">
            <a:avLst/>
          </a:prstGeom>
        </p:spPr>
      </p:pic>
      <p:sp>
        <p:nvSpPr>
          <p:cNvPr id="29" name="Explosion 2 28"/>
          <p:cNvSpPr/>
          <p:nvPr/>
        </p:nvSpPr>
        <p:spPr>
          <a:xfrm rot="1954433">
            <a:off x="5059642" y="2207787"/>
            <a:ext cx="4714908" cy="4415643"/>
          </a:xfrm>
          <a:prstGeom prst="irregularSeal2">
            <a:avLst/>
          </a:prstGeom>
          <a:solidFill>
            <a:srgbClr val="FF0000">
              <a:alpha val="23000"/>
            </a:srgbClr>
          </a:solidFill>
          <a:ln w="76200">
            <a:solidFill>
              <a:schemeClr val="tx1">
                <a:alpha val="1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b="1" dirty="0">
              <a:solidFill>
                <a:schemeClr val="tx1">
                  <a:alpha val="39000"/>
                </a:schemeClr>
              </a:solidFill>
              <a:effectLst/>
            </a:endParaRPr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Vocab – Sports Facilities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sz="half" idx="1"/>
          </p:nvPr>
        </p:nvSpPr>
        <p:spPr>
          <a:xfrm>
            <a:off x="571472" y="1357298"/>
            <a:ext cx="3857652" cy="5429264"/>
          </a:xfrm>
        </p:spPr>
        <p:txBody>
          <a:bodyPr>
            <a:noAutofit/>
          </a:bodyPr>
          <a:lstStyle/>
          <a:p>
            <a:pPr>
              <a:lnSpc>
                <a:spcPts val="5300"/>
              </a:lnSpc>
              <a:spcBef>
                <a:spcPts val="0"/>
              </a:spcBef>
              <a:buNone/>
            </a:pPr>
            <a:r>
              <a:rPr lang="en-GB" sz="48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Training</a:t>
            </a:r>
          </a:p>
          <a:p>
            <a:pPr>
              <a:lnSpc>
                <a:spcPts val="5300"/>
              </a:lnSpc>
              <a:spcBef>
                <a:spcPts val="0"/>
              </a:spcBef>
              <a:buNone/>
            </a:pPr>
            <a:r>
              <a:rPr lang="en-GB" sz="48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Sports Centre</a:t>
            </a:r>
          </a:p>
          <a:p>
            <a:pPr>
              <a:lnSpc>
                <a:spcPts val="5300"/>
              </a:lnSpc>
              <a:spcBef>
                <a:spcPts val="0"/>
              </a:spcBef>
              <a:buNone/>
            </a:pPr>
            <a:r>
              <a:rPr lang="en-GB" sz="48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Sports</a:t>
            </a:r>
          </a:p>
          <a:p>
            <a:pPr>
              <a:lnSpc>
                <a:spcPts val="5300"/>
              </a:lnSpc>
              <a:spcBef>
                <a:spcPts val="0"/>
              </a:spcBef>
              <a:buNone/>
            </a:pPr>
            <a:r>
              <a:rPr lang="en-GB" sz="48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Activities</a:t>
            </a:r>
          </a:p>
          <a:p>
            <a:pPr>
              <a:lnSpc>
                <a:spcPts val="5300"/>
              </a:lnSpc>
              <a:spcBef>
                <a:spcPts val="0"/>
              </a:spcBef>
              <a:buNone/>
            </a:pPr>
            <a:r>
              <a:rPr lang="en-GB" sz="48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Field</a:t>
            </a:r>
          </a:p>
          <a:p>
            <a:pPr>
              <a:lnSpc>
                <a:spcPts val="5300"/>
              </a:lnSpc>
              <a:spcBef>
                <a:spcPts val="0"/>
              </a:spcBef>
              <a:buNone/>
            </a:pPr>
            <a:r>
              <a:rPr lang="en-GB" sz="48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Inside</a:t>
            </a:r>
          </a:p>
          <a:p>
            <a:pPr>
              <a:lnSpc>
                <a:spcPts val="5300"/>
              </a:lnSpc>
              <a:spcBef>
                <a:spcPts val="0"/>
              </a:spcBef>
              <a:buNone/>
            </a:pP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Swimming Pool</a:t>
            </a:r>
          </a:p>
          <a:p>
            <a:pPr>
              <a:lnSpc>
                <a:spcPts val="5300"/>
              </a:lnSpc>
              <a:spcBef>
                <a:spcPts val="0"/>
              </a:spcBef>
              <a:buNone/>
            </a:pPr>
            <a:r>
              <a:rPr lang="en-GB" sz="48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Track</a:t>
            </a:r>
            <a:endParaRPr lang="en-GB" sz="48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4357686" y="1357298"/>
            <a:ext cx="4786314" cy="54292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ts val="5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4800" b="1" i="0" u="none" strike="noStrike" kern="1200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L’entraînement</a:t>
            </a:r>
          </a:p>
          <a:p>
            <a:pPr marL="342900" marR="0" lvl="0" indent="-342900" algn="l" defTabSz="914400" rtl="0" eaLnBrk="1" fontAlgn="auto" latinLnBrk="0" hangingPunct="1">
              <a:lnSpc>
                <a:spcPts val="5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4800" b="1" i="0" u="none" strike="noStrike" kern="1200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Le centre de sport</a:t>
            </a:r>
          </a:p>
          <a:p>
            <a:pPr marL="342900" marR="0" lvl="0" indent="-342900" algn="l" defTabSz="914400" rtl="0" eaLnBrk="1" fontAlgn="auto" latinLnBrk="0" hangingPunct="1">
              <a:lnSpc>
                <a:spcPts val="5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4800" b="1" i="0" u="none" strike="noStrike" kern="1200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Le sport</a:t>
            </a:r>
          </a:p>
          <a:p>
            <a:pPr marL="342900" marR="0" lvl="0" indent="-342900" algn="l" defTabSz="914400" rtl="0" eaLnBrk="1" fontAlgn="auto" latinLnBrk="0" hangingPunct="1">
              <a:lnSpc>
                <a:spcPts val="5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4800" b="1" i="0" u="none" strike="noStrike" kern="1200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Les activités</a:t>
            </a:r>
          </a:p>
          <a:p>
            <a:pPr marL="342900" marR="0" lvl="0" indent="-342900" algn="l" defTabSz="914400" rtl="0" eaLnBrk="1" fontAlgn="auto" latinLnBrk="0" hangingPunct="1">
              <a:lnSpc>
                <a:spcPts val="5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4800" b="1" i="0" u="none" strike="noStrike" kern="1200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Le terrain</a:t>
            </a:r>
          </a:p>
          <a:p>
            <a:pPr marL="342900" marR="0" lvl="0" indent="-342900" algn="l" defTabSz="914400" rtl="0" eaLnBrk="1" fontAlgn="auto" latinLnBrk="0" hangingPunct="1">
              <a:lnSpc>
                <a:spcPts val="5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4800" b="1" i="0" u="none" strike="noStrike" kern="1200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À l’intérieur</a:t>
            </a:r>
          </a:p>
          <a:p>
            <a:pPr marL="342900" marR="0" lvl="0" indent="-342900" algn="l" defTabSz="914400" rtl="0" eaLnBrk="1" fontAlgn="auto" latinLnBrk="0" hangingPunct="1">
              <a:lnSpc>
                <a:spcPts val="5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4400" b="1" i="0" u="none" strike="noStrike" kern="1200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La piscine</a:t>
            </a:r>
          </a:p>
          <a:p>
            <a:pPr marL="342900" marR="0" lvl="0" indent="-342900" algn="l" defTabSz="914400" rtl="0" eaLnBrk="1" fontAlgn="auto" latinLnBrk="0" hangingPunct="1">
              <a:lnSpc>
                <a:spcPts val="5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4800" b="1" i="0" u="none" strike="noStrike" kern="1200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La piste</a:t>
            </a:r>
            <a:endParaRPr kumimoji="0" lang="fr-FR" sz="4800" b="1" i="0" u="none" strike="noStrike" kern="1200" cap="none" spc="0" normalizeH="0" baseline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4" name="slide26.wav">
            <a:hlinkClick r:id="" action="ppaction://media"/>
          </p:cNvPr>
          <p:cNvPicPr>
            <a:picLocks noRot="1" noChangeAspect="1"/>
          </p:cNvPicPr>
          <p:nvPr>
            <a:wavAudioFile r:embed="rId1" name="slide26.wav"/>
          </p:nvPr>
        </p:nvPicPr>
        <p:blipFill>
          <a:blip r:embed="rId7" cstate="print"/>
          <a:stretch>
            <a:fillRect/>
          </a:stretch>
        </p:blipFill>
        <p:spPr>
          <a:xfrm>
            <a:off x="8072462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9933">
            <a:alpha val="2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 t="41081" r="35464"/>
          <a:stretch>
            <a:fillRect/>
          </a:stretch>
        </p:blipFill>
        <p:spPr bwMode="auto">
          <a:xfrm>
            <a:off x="-1" y="0"/>
            <a:ext cx="9144001" cy="3872296"/>
          </a:xfrm>
          <a:prstGeom prst="rect">
            <a:avLst/>
          </a:prstGeom>
          <a:noFill/>
        </p:spPr>
      </p:pic>
      <p:pic>
        <p:nvPicPr>
          <p:cNvPr id="25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  <a:lum bright="70000" contrast="-70000"/>
          </a:blip>
          <a:srcRect r="78789"/>
          <a:stretch>
            <a:fillRect/>
          </a:stretch>
        </p:blipFill>
        <p:spPr bwMode="auto">
          <a:xfrm>
            <a:off x="0" y="1643050"/>
            <a:ext cx="9144000" cy="4216981"/>
          </a:xfrm>
          <a:prstGeom prst="rect">
            <a:avLst/>
          </a:prstGeom>
          <a:noFill/>
        </p:spPr>
      </p:pic>
      <p:pic>
        <p:nvPicPr>
          <p:cNvPr id="26" name="Picture 25" descr="mic 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6200000" flipV="1">
            <a:off x="736603" y="3906842"/>
            <a:ext cx="1239055" cy="2712262"/>
          </a:xfrm>
          <a:prstGeom prst="rect">
            <a:avLst/>
          </a:prstGeom>
        </p:spPr>
      </p:pic>
      <p:sp>
        <p:nvSpPr>
          <p:cNvPr id="27" name="Explosion 2 26"/>
          <p:cNvSpPr/>
          <p:nvPr/>
        </p:nvSpPr>
        <p:spPr>
          <a:xfrm rot="1954433">
            <a:off x="4583277" y="1525071"/>
            <a:ext cx="5790926" cy="5879583"/>
          </a:xfrm>
          <a:prstGeom prst="irregularSeal2">
            <a:avLst/>
          </a:prstGeom>
          <a:solidFill>
            <a:srgbClr val="FFFF00">
              <a:alpha val="23000"/>
            </a:srgbClr>
          </a:solidFill>
          <a:ln w="76200">
            <a:solidFill>
              <a:schemeClr val="tx1">
                <a:alpha val="1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b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28" name="Explosion 2 27"/>
          <p:cNvSpPr/>
          <p:nvPr/>
        </p:nvSpPr>
        <p:spPr>
          <a:xfrm rot="19907391">
            <a:off x="-2307303" y="-977006"/>
            <a:ext cx="7869635" cy="5668740"/>
          </a:xfrm>
          <a:prstGeom prst="irregularSeal2">
            <a:avLst/>
          </a:prstGeom>
          <a:solidFill>
            <a:srgbClr val="FFFF00">
              <a:alpha val="23000"/>
            </a:srgbClr>
          </a:solidFill>
          <a:ln w="76200">
            <a:solidFill>
              <a:schemeClr val="tx1">
                <a:alpha val="1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b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1" name="Explosion 2 30"/>
          <p:cNvSpPr/>
          <p:nvPr/>
        </p:nvSpPr>
        <p:spPr>
          <a:xfrm rot="19907391">
            <a:off x="-1806862" y="-330491"/>
            <a:ext cx="7098672" cy="4415643"/>
          </a:xfrm>
          <a:prstGeom prst="irregularSeal2">
            <a:avLst/>
          </a:prstGeom>
          <a:solidFill>
            <a:srgbClr val="FF0000">
              <a:alpha val="23000"/>
            </a:srgbClr>
          </a:solidFill>
          <a:ln w="76200">
            <a:solidFill>
              <a:schemeClr val="tx1">
                <a:alpha val="1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b="1" dirty="0">
              <a:solidFill>
                <a:schemeClr val="tx1">
                  <a:alpha val="37000"/>
                </a:schemeClr>
              </a:solidFill>
              <a:effectLst/>
            </a:endParaRPr>
          </a:p>
        </p:txBody>
      </p:sp>
      <p:pic>
        <p:nvPicPr>
          <p:cNvPr id="32" name="Picture 31" descr="potato soup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990099"/>
              </a:clrFrom>
              <a:clrTo>
                <a:srgbClr val="990099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738092">
            <a:off x="2913469" y="1136642"/>
            <a:ext cx="3076575" cy="4210049"/>
          </a:xfrm>
          <a:prstGeom prst="rect">
            <a:avLst/>
          </a:prstGeom>
        </p:spPr>
      </p:pic>
      <p:sp>
        <p:nvSpPr>
          <p:cNvPr id="29" name="Explosion 2 28"/>
          <p:cNvSpPr/>
          <p:nvPr/>
        </p:nvSpPr>
        <p:spPr>
          <a:xfrm rot="1954433">
            <a:off x="5059642" y="2207787"/>
            <a:ext cx="4714908" cy="4415643"/>
          </a:xfrm>
          <a:prstGeom prst="irregularSeal2">
            <a:avLst/>
          </a:prstGeom>
          <a:solidFill>
            <a:srgbClr val="FF0000">
              <a:alpha val="23000"/>
            </a:srgbClr>
          </a:solidFill>
          <a:ln w="76200">
            <a:solidFill>
              <a:schemeClr val="tx1">
                <a:alpha val="1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b="1" dirty="0">
              <a:solidFill>
                <a:schemeClr val="tx1">
                  <a:alpha val="39000"/>
                </a:schemeClr>
              </a:solidFill>
              <a:effectLst/>
            </a:endParaRPr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Vocab - Recreation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sz="half" idx="1"/>
          </p:nvPr>
        </p:nvSpPr>
        <p:spPr>
          <a:xfrm>
            <a:off x="571472" y="1357298"/>
            <a:ext cx="3857652" cy="542926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GB" sz="48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Beach</a:t>
            </a:r>
          </a:p>
          <a:p>
            <a:pPr>
              <a:spcBef>
                <a:spcPts val="0"/>
              </a:spcBef>
              <a:buNone/>
            </a:pPr>
            <a:r>
              <a:rPr lang="en-GB" sz="48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relax</a:t>
            </a:r>
          </a:p>
          <a:p>
            <a:pPr>
              <a:spcBef>
                <a:spcPts val="0"/>
              </a:spcBef>
              <a:buNone/>
            </a:pPr>
            <a:r>
              <a:rPr lang="en-GB" sz="48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Toilets</a:t>
            </a:r>
          </a:p>
          <a:p>
            <a:pPr>
              <a:spcBef>
                <a:spcPts val="0"/>
              </a:spcBef>
              <a:buNone/>
            </a:pPr>
            <a:r>
              <a:rPr lang="en-GB" sz="48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Garden</a:t>
            </a:r>
          </a:p>
          <a:p>
            <a:pPr>
              <a:spcBef>
                <a:spcPts val="0"/>
              </a:spcBef>
              <a:buNone/>
            </a:pPr>
            <a:r>
              <a:rPr lang="en-GB" sz="48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Restaurant</a:t>
            </a:r>
          </a:p>
          <a:p>
            <a:pPr>
              <a:spcBef>
                <a:spcPts val="0"/>
              </a:spcBef>
              <a:buNone/>
            </a:pPr>
            <a:r>
              <a:rPr lang="en-GB" sz="48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Sauna</a:t>
            </a:r>
          </a:p>
          <a:p>
            <a:pPr>
              <a:spcBef>
                <a:spcPts val="0"/>
              </a:spcBef>
              <a:buNone/>
            </a:pPr>
            <a:r>
              <a:rPr lang="en-GB" sz="48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Hot tub</a:t>
            </a:r>
            <a:endParaRPr lang="en-GB" sz="48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929190" y="1357298"/>
            <a:ext cx="3857652" cy="54292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4800" b="1" i="0" u="none" strike="noStrike" kern="1200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La plage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4800" b="1" i="0" u="none" strike="noStrike" kern="1200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Se détendre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4800" b="1" i="0" u="none" strike="noStrike" kern="1200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Les toilettes</a:t>
            </a:r>
            <a:r>
              <a:rPr kumimoji="0" lang="fr-FR" sz="4800" b="1" i="0" u="none" strike="noStrike" kern="1200" cap="none" spc="0" normalizeH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fr-FR" sz="4800" b="1" i="0" u="none" strike="noStrike" kern="1200" cap="none" spc="0" normalizeH="0" baseline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4800" b="1" i="0" u="none" strike="noStrike" kern="1200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Le jardin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4800" b="1" i="0" u="none" strike="noStrike" kern="1200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Le restaurant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4800" b="1" i="0" u="none" strike="noStrike" kern="1200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Le sauna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4800" b="1" i="0" u="none" strike="noStrike" kern="1200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Le spa</a:t>
            </a:r>
            <a:endParaRPr kumimoji="0" lang="fr-FR" sz="4800" b="1" i="0" u="none" strike="noStrike" kern="1200" cap="none" spc="0" normalizeH="0" baseline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4" name="slide27.wav">
            <a:hlinkClick r:id="" action="ppaction://media"/>
          </p:cNvPr>
          <p:cNvPicPr>
            <a:picLocks noRot="1" noChangeAspect="1"/>
          </p:cNvPicPr>
          <p:nvPr>
            <a:wavAudioFile r:embed="rId1" name="slide27.wav"/>
          </p:nvPr>
        </p:nvPicPr>
        <p:blipFill>
          <a:blip r:embed="rId7" cstate="print"/>
          <a:stretch>
            <a:fillRect/>
          </a:stretch>
        </p:blipFill>
        <p:spPr>
          <a:xfrm>
            <a:off x="7715272" y="585789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2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9933">
            <a:alpha val="2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 t="41081" r="35464"/>
          <a:stretch>
            <a:fillRect/>
          </a:stretch>
        </p:blipFill>
        <p:spPr bwMode="auto">
          <a:xfrm>
            <a:off x="-1" y="0"/>
            <a:ext cx="9144001" cy="3872296"/>
          </a:xfrm>
          <a:prstGeom prst="rect">
            <a:avLst/>
          </a:prstGeom>
          <a:noFill/>
        </p:spPr>
      </p:pic>
      <p:pic>
        <p:nvPicPr>
          <p:cNvPr id="25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  <a:lum bright="70000" contrast="-70000"/>
          </a:blip>
          <a:srcRect r="78789"/>
          <a:stretch>
            <a:fillRect/>
          </a:stretch>
        </p:blipFill>
        <p:spPr bwMode="auto">
          <a:xfrm>
            <a:off x="0" y="1643050"/>
            <a:ext cx="9144000" cy="4216981"/>
          </a:xfrm>
          <a:prstGeom prst="rect">
            <a:avLst/>
          </a:prstGeom>
          <a:noFill/>
        </p:spPr>
      </p:pic>
      <p:pic>
        <p:nvPicPr>
          <p:cNvPr id="26" name="Picture 25" descr="mic 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6200000" flipV="1">
            <a:off x="736603" y="3906842"/>
            <a:ext cx="1239055" cy="2712262"/>
          </a:xfrm>
          <a:prstGeom prst="rect">
            <a:avLst/>
          </a:prstGeom>
        </p:spPr>
      </p:pic>
      <p:sp>
        <p:nvSpPr>
          <p:cNvPr id="27" name="Explosion 2 26"/>
          <p:cNvSpPr/>
          <p:nvPr/>
        </p:nvSpPr>
        <p:spPr>
          <a:xfrm rot="1954433">
            <a:off x="4583277" y="1525071"/>
            <a:ext cx="5790926" cy="5879583"/>
          </a:xfrm>
          <a:prstGeom prst="irregularSeal2">
            <a:avLst/>
          </a:prstGeom>
          <a:solidFill>
            <a:srgbClr val="FFFF00">
              <a:alpha val="23000"/>
            </a:srgbClr>
          </a:solidFill>
          <a:ln w="76200">
            <a:solidFill>
              <a:schemeClr val="tx1">
                <a:alpha val="1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b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28" name="Explosion 2 27"/>
          <p:cNvSpPr/>
          <p:nvPr/>
        </p:nvSpPr>
        <p:spPr>
          <a:xfrm rot="19907391">
            <a:off x="-2307303" y="-977006"/>
            <a:ext cx="7869635" cy="5668740"/>
          </a:xfrm>
          <a:prstGeom prst="irregularSeal2">
            <a:avLst/>
          </a:prstGeom>
          <a:solidFill>
            <a:srgbClr val="FFFF00">
              <a:alpha val="23000"/>
            </a:srgbClr>
          </a:solidFill>
          <a:ln w="76200">
            <a:solidFill>
              <a:schemeClr val="tx1">
                <a:alpha val="1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b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1" name="Explosion 2 30"/>
          <p:cNvSpPr/>
          <p:nvPr/>
        </p:nvSpPr>
        <p:spPr>
          <a:xfrm rot="19907391">
            <a:off x="-1806862" y="-330491"/>
            <a:ext cx="7098672" cy="4415643"/>
          </a:xfrm>
          <a:prstGeom prst="irregularSeal2">
            <a:avLst/>
          </a:prstGeom>
          <a:solidFill>
            <a:srgbClr val="FF0000">
              <a:alpha val="23000"/>
            </a:srgbClr>
          </a:solidFill>
          <a:ln w="76200">
            <a:solidFill>
              <a:schemeClr val="tx1">
                <a:alpha val="1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b="1" dirty="0">
              <a:solidFill>
                <a:schemeClr val="tx1">
                  <a:alpha val="37000"/>
                </a:schemeClr>
              </a:solidFill>
              <a:effectLst/>
            </a:endParaRPr>
          </a:p>
        </p:txBody>
      </p:sp>
      <p:pic>
        <p:nvPicPr>
          <p:cNvPr id="32" name="Picture 31" descr="potato soup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990099"/>
              </a:clrFrom>
              <a:clrTo>
                <a:srgbClr val="990099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738092">
            <a:off x="2913469" y="1136642"/>
            <a:ext cx="3076575" cy="4210049"/>
          </a:xfrm>
          <a:prstGeom prst="rect">
            <a:avLst/>
          </a:prstGeom>
        </p:spPr>
      </p:pic>
      <p:sp>
        <p:nvSpPr>
          <p:cNvPr id="29" name="Explosion 2 28"/>
          <p:cNvSpPr/>
          <p:nvPr/>
        </p:nvSpPr>
        <p:spPr>
          <a:xfrm rot="1954433">
            <a:off x="5059642" y="2207787"/>
            <a:ext cx="4714908" cy="4415643"/>
          </a:xfrm>
          <a:prstGeom prst="irregularSeal2">
            <a:avLst/>
          </a:prstGeom>
          <a:solidFill>
            <a:srgbClr val="FF0000">
              <a:alpha val="23000"/>
            </a:srgbClr>
          </a:solidFill>
          <a:ln w="76200">
            <a:solidFill>
              <a:schemeClr val="tx1">
                <a:alpha val="1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b="1" dirty="0">
              <a:solidFill>
                <a:schemeClr val="tx1">
                  <a:alpha val="39000"/>
                </a:schemeClr>
              </a:solidFill>
              <a:effectLst/>
            </a:endParaRPr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457200" y="-142900"/>
            <a:ext cx="8229600" cy="1143000"/>
          </a:xfrm>
        </p:spPr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Describing Facilities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sz="half" idx="1"/>
          </p:nvPr>
        </p:nvSpPr>
        <p:spPr>
          <a:xfrm>
            <a:off x="214282" y="857232"/>
            <a:ext cx="7143800" cy="5429264"/>
          </a:xfrm>
        </p:spPr>
        <p:txBody>
          <a:bodyPr>
            <a:noAutofit/>
          </a:bodyPr>
          <a:lstStyle/>
          <a:p>
            <a:pPr>
              <a:lnSpc>
                <a:spcPts val="3800"/>
              </a:lnSpc>
              <a:spcBef>
                <a:spcPts val="0"/>
              </a:spcBef>
              <a:buNone/>
            </a:pP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There are lots of activities</a:t>
            </a:r>
          </a:p>
          <a:p>
            <a:pPr>
              <a:lnSpc>
                <a:spcPts val="3800"/>
              </a:lnSpc>
              <a:spcBef>
                <a:spcPts val="0"/>
              </a:spcBef>
              <a:buNone/>
            </a:pPr>
            <a:endParaRPr lang="en-GB" sz="2400" b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3800"/>
              </a:lnSpc>
              <a:spcBef>
                <a:spcPts val="0"/>
              </a:spcBef>
              <a:buNone/>
            </a:pP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It is close to…</a:t>
            </a:r>
          </a:p>
          <a:p>
            <a:pPr>
              <a:lnSpc>
                <a:spcPts val="3800"/>
              </a:lnSpc>
              <a:spcBef>
                <a:spcPts val="0"/>
              </a:spcBef>
              <a:buNone/>
            </a:pPr>
            <a:endParaRPr lang="en-GB" sz="2400" b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3800"/>
              </a:lnSpc>
              <a:spcBef>
                <a:spcPts val="0"/>
              </a:spcBef>
              <a:buNone/>
            </a:pP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can play … on the …</a:t>
            </a:r>
          </a:p>
          <a:p>
            <a:pPr>
              <a:lnSpc>
                <a:spcPts val="3800"/>
              </a:lnSpc>
              <a:spcBef>
                <a:spcPts val="0"/>
              </a:spcBef>
              <a:buNone/>
            </a:pPr>
            <a:endParaRPr lang="en-GB" sz="2400" b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3800"/>
              </a:lnSpc>
              <a:spcBef>
                <a:spcPts val="0"/>
              </a:spcBef>
              <a:buNone/>
            </a:pP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can play … in the …</a:t>
            </a:r>
          </a:p>
          <a:p>
            <a:pPr>
              <a:lnSpc>
                <a:spcPts val="3800"/>
              </a:lnSpc>
              <a:spcBef>
                <a:spcPts val="0"/>
              </a:spcBef>
              <a:buNone/>
            </a:pPr>
            <a:endParaRPr lang="en-GB" sz="2400" b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3800"/>
              </a:lnSpc>
              <a:spcBef>
                <a:spcPts val="0"/>
              </a:spcBef>
              <a:buNone/>
            </a:pP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There are…</a:t>
            </a:r>
          </a:p>
          <a:p>
            <a:pPr>
              <a:lnSpc>
                <a:spcPts val="3800"/>
              </a:lnSpc>
              <a:spcBef>
                <a:spcPts val="0"/>
              </a:spcBef>
              <a:buNone/>
            </a:pPr>
            <a:endParaRPr lang="en-GB" sz="2400" b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3800"/>
              </a:lnSpc>
              <a:spcBef>
                <a:spcPts val="0"/>
              </a:spcBef>
              <a:buNone/>
            </a:pP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There is also …</a:t>
            </a:r>
          </a:p>
          <a:p>
            <a:pPr>
              <a:lnSpc>
                <a:spcPts val="3800"/>
              </a:lnSpc>
              <a:spcBef>
                <a:spcPts val="0"/>
              </a:spcBef>
              <a:buNone/>
            </a:pPr>
            <a:endParaRPr lang="en-GB" sz="4000" b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2500298" y="1357298"/>
            <a:ext cx="7143800" cy="54292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4000" b="1" i="0" u="none" strike="noStrike" kern="1200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Il y a beaucoup d’activités</a:t>
            </a:r>
          </a:p>
          <a:p>
            <a:pPr marL="342900" marR="0" lvl="0" indent="-34290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4000" b="1" i="0" u="none" strike="noStrike" kern="1200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C’est près</a:t>
            </a:r>
            <a:r>
              <a:rPr kumimoji="0" lang="fr-FR" sz="4000" b="1" i="0" u="none" strike="noStrike" kern="1200" cap="none" spc="0" normalizeH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de</a:t>
            </a:r>
            <a:r>
              <a:rPr kumimoji="0" lang="fr-FR" sz="4000" b="1" i="0" u="none" strike="noStrike" kern="1200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…</a:t>
            </a:r>
          </a:p>
          <a:p>
            <a:pPr marL="342900" marR="0" lvl="0" indent="-34290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4000" b="1" i="0" u="none" strike="noStrike" kern="1200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On peut</a:t>
            </a:r>
            <a:r>
              <a:rPr kumimoji="0" lang="fr-FR" sz="4000" b="1" i="0" u="none" strike="noStrike" kern="1200" cap="none" spc="0" normalizeH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fr-FR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jouer au</a:t>
            </a:r>
            <a:r>
              <a:rPr kumimoji="0" lang="fr-FR" sz="4000" b="1" i="0" u="none" strike="noStrike" kern="1200" cap="none" spc="0" normalizeH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… sur</a:t>
            </a:r>
            <a:endParaRPr kumimoji="0" lang="fr-FR" sz="4000" b="1" i="0" u="none" strike="noStrike" kern="1200" cap="none" spc="0" normalizeH="0" baseline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4000" b="1" i="0" u="none" strike="noStrike" kern="1200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On peut jouer au… dans</a:t>
            </a:r>
          </a:p>
          <a:p>
            <a:pPr marL="342900" marR="0" lvl="0" indent="-34290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Il y a </a:t>
            </a:r>
          </a:p>
          <a:p>
            <a:pPr marL="342900" marR="0" lvl="0" indent="-34290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4000" b="1" i="0" u="none" strike="noStrike" kern="1200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Il y a aussi</a:t>
            </a:r>
          </a:p>
          <a:p>
            <a:pPr marL="342900" marR="0" lvl="0" indent="-34290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4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5" name="slide28.wav">
            <a:hlinkClick r:id="" action="ppaction://media"/>
          </p:cNvPr>
          <p:cNvPicPr>
            <a:picLocks noRot="1" noChangeAspect="1"/>
          </p:cNvPicPr>
          <p:nvPr>
            <a:wavAudioFile r:embed="rId1" name="slide28.wav"/>
          </p:nvPr>
        </p:nvPicPr>
        <p:blipFill>
          <a:blip r:embed="rId7" cstate="print"/>
          <a:stretch>
            <a:fillRect/>
          </a:stretch>
        </p:blipFill>
        <p:spPr>
          <a:xfrm>
            <a:off x="7858148" y="592933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6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9933">
            <a:alpha val="2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</a:blip>
          <a:srcRect t="41081" r="35464"/>
          <a:stretch>
            <a:fillRect/>
          </a:stretch>
        </p:blipFill>
        <p:spPr bwMode="auto">
          <a:xfrm>
            <a:off x="-1" y="0"/>
            <a:ext cx="9144001" cy="3872296"/>
          </a:xfrm>
          <a:prstGeom prst="rect">
            <a:avLst/>
          </a:prstGeom>
          <a:noFill/>
        </p:spPr>
      </p:pic>
      <p:pic>
        <p:nvPicPr>
          <p:cNvPr id="44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  <a:lum bright="70000" contrast="-70000"/>
          </a:blip>
          <a:srcRect r="78789"/>
          <a:stretch>
            <a:fillRect/>
          </a:stretch>
        </p:blipFill>
        <p:spPr bwMode="auto">
          <a:xfrm>
            <a:off x="0" y="1643050"/>
            <a:ext cx="9144000" cy="4216981"/>
          </a:xfrm>
          <a:prstGeom prst="rect">
            <a:avLst/>
          </a:prstGeom>
          <a:noFill/>
        </p:spPr>
      </p:pic>
      <p:pic>
        <p:nvPicPr>
          <p:cNvPr id="45" name="Picture 44" descr="mic 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6200000" flipV="1">
            <a:off x="736603" y="3906842"/>
            <a:ext cx="1239055" cy="2712262"/>
          </a:xfrm>
          <a:prstGeom prst="rect">
            <a:avLst/>
          </a:prstGeom>
        </p:spPr>
      </p:pic>
      <p:sp>
        <p:nvSpPr>
          <p:cNvPr id="46" name="Explosion 2 45"/>
          <p:cNvSpPr/>
          <p:nvPr/>
        </p:nvSpPr>
        <p:spPr>
          <a:xfrm rot="1954433">
            <a:off x="4583277" y="1525071"/>
            <a:ext cx="5790926" cy="5879583"/>
          </a:xfrm>
          <a:prstGeom prst="irregularSeal2">
            <a:avLst/>
          </a:prstGeom>
          <a:solidFill>
            <a:srgbClr val="FFFF00">
              <a:alpha val="23000"/>
            </a:srgbClr>
          </a:solidFill>
          <a:ln w="76200">
            <a:solidFill>
              <a:schemeClr val="tx1">
                <a:alpha val="1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b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7" name="Explosion 2 46"/>
          <p:cNvSpPr/>
          <p:nvPr/>
        </p:nvSpPr>
        <p:spPr>
          <a:xfrm rot="19907391">
            <a:off x="-2307303" y="-977006"/>
            <a:ext cx="7869635" cy="5668740"/>
          </a:xfrm>
          <a:prstGeom prst="irregularSeal2">
            <a:avLst/>
          </a:prstGeom>
          <a:solidFill>
            <a:srgbClr val="FFFF00">
              <a:alpha val="23000"/>
            </a:srgbClr>
          </a:solidFill>
          <a:ln w="76200">
            <a:solidFill>
              <a:schemeClr val="tx1">
                <a:alpha val="1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b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8" name="Explosion 2 47"/>
          <p:cNvSpPr/>
          <p:nvPr/>
        </p:nvSpPr>
        <p:spPr>
          <a:xfrm rot="19907391">
            <a:off x="-1806862" y="-330491"/>
            <a:ext cx="7098672" cy="4415643"/>
          </a:xfrm>
          <a:prstGeom prst="irregularSeal2">
            <a:avLst/>
          </a:prstGeom>
          <a:solidFill>
            <a:srgbClr val="FF0000">
              <a:alpha val="23000"/>
            </a:srgbClr>
          </a:solidFill>
          <a:ln w="76200">
            <a:solidFill>
              <a:schemeClr val="tx1">
                <a:alpha val="1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b="1" dirty="0">
              <a:solidFill>
                <a:schemeClr val="tx1">
                  <a:alpha val="37000"/>
                </a:schemeClr>
              </a:solidFill>
              <a:effectLst/>
            </a:endParaRPr>
          </a:p>
        </p:txBody>
      </p:sp>
      <p:pic>
        <p:nvPicPr>
          <p:cNvPr id="49" name="Picture 48" descr="potato soup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990099"/>
              </a:clrFrom>
              <a:clrTo>
                <a:srgbClr val="990099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738092">
            <a:off x="2913469" y="1136642"/>
            <a:ext cx="3076575" cy="4210049"/>
          </a:xfrm>
          <a:prstGeom prst="rect">
            <a:avLst/>
          </a:prstGeom>
        </p:spPr>
      </p:pic>
      <p:sp>
        <p:nvSpPr>
          <p:cNvPr id="50" name="Explosion 2 49"/>
          <p:cNvSpPr/>
          <p:nvPr/>
        </p:nvSpPr>
        <p:spPr>
          <a:xfrm rot="1954433">
            <a:off x="5059642" y="2207787"/>
            <a:ext cx="4714908" cy="4415643"/>
          </a:xfrm>
          <a:prstGeom prst="irregularSeal2">
            <a:avLst/>
          </a:prstGeom>
          <a:solidFill>
            <a:srgbClr val="FF0000">
              <a:alpha val="23000"/>
            </a:srgbClr>
          </a:solidFill>
          <a:ln w="76200">
            <a:solidFill>
              <a:schemeClr val="tx1">
                <a:alpha val="1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b="1" dirty="0">
              <a:solidFill>
                <a:schemeClr val="tx1">
                  <a:alpha val="39000"/>
                </a:schemeClr>
              </a:solidFill>
              <a:effectLst/>
            </a:endParaRPr>
          </a:p>
        </p:txBody>
      </p:sp>
      <p:pic>
        <p:nvPicPr>
          <p:cNvPr id="26" name="Picture 25" descr="spanishham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9322" y="428604"/>
            <a:ext cx="3895238" cy="37523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350205"/>
            <a:ext cx="914397" cy="803121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363590"/>
            <a:ext cx="1262059" cy="117009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2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3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990099"/>
              </a:clrFrom>
              <a:clrTo>
                <a:srgbClr val="990099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248346" y="-155944"/>
            <a:ext cx="1210240" cy="1656117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035204" y="-1500222"/>
            <a:ext cx="1216468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990099"/>
              </a:clrFrom>
              <a:clrTo>
                <a:srgbClr val="990099">
                  <a:alpha val="0"/>
                </a:srgbClr>
              </a:clrTo>
            </a:clrChange>
          </a:blip>
          <a:stretch>
            <a:fillRect/>
          </a:stretch>
        </p:blipFill>
        <p:spPr>
          <a:xfrm rot="5223664">
            <a:off x="-1900725" y="1952469"/>
            <a:ext cx="1272435" cy="1741226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43071" y="-1310773"/>
            <a:ext cx="901328" cy="1065205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21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2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7838644"/>
            <a:ext cx="889579" cy="824756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4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5" name="Picture 24" descr="angrycarrotface.bmp"/>
          <p:cNvPicPr>
            <a:picLocks noChangeAspect="1"/>
          </p:cNvPicPr>
          <p:nvPr/>
        </p:nvPicPr>
        <p:blipFill>
          <a:blip r:embed="rId26" cstate="print">
            <a:clrChange>
              <a:clrFrom>
                <a:srgbClr val="990099"/>
              </a:clrFrom>
              <a:clrTo>
                <a:srgbClr val="99009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438" y="-1478719"/>
            <a:ext cx="819561" cy="1121504"/>
          </a:xfrm>
          <a:prstGeom prst="rect">
            <a:avLst/>
          </a:prstGeom>
        </p:spPr>
      </p:pic>
      <p:pic>
        <p:nvPicPr>
          <p:cNvPr id="34" name="Picture 33" descr="treeB2.bmp"/>
          <p:cNvPicPr>
            <a:picLocks noChangeAspect="1"/>
          </p:cNvPicPr>
          <p:nvPr/>
        </p:nvPicPr>
        <p:blipFill>
          <a:blip r:embed="rId2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2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1" y="7525126"/>
            <a:ext cx="2439629" cy="2261856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4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6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3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5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2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4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2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4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4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3.61111E-6 7.40741E-7 C -0.08282 -0.00116 -0.16563 -0.00232 -0.22084 0.025 C -0.27605 0.05231 -0.31563 0.11435 -0.33125 0.16389 C -0.34688 0.21343 -0.33125 0.28009 -0.31493 0.32222 C -0.29844 0.36435 -0.25608 0.39907 -0.23264 0.41667 C -0.2092 0.43426 -0.20677 0.42546 -0.17396 0.42778 C -0.14098 0.43009 -0.0882 0.43032 -0.03525 0.43055 " pathEditMode="relative" rAng="0" ptsTypes="aaaaaaA">
                                      <p:cBhvr>
                                        <p:cTn id="8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" y="216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8" presetClass="emp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Rot by="-10800000">
                                      <p:cBhvr>
                                        <p:cTn id="8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9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0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9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8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9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10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0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1.94444E-6 -2.22222E-6 C 1.94444E-6 -2.22222E-6 0.27482 -0.28426 0.27535 -0.28403 C 0.27604 -0.28356 1.94444E-6 -2.22222E-6 1.94444E-6 -2.22222E-6 Z " pathEditMode="relative" rAng="0" ptsTypes="aaa">
                                      <p:cBhvr>
                                        <p:cTn id="10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" y="-1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6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4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4" cstate="print"/>
          <a:srcRect t="41082" r="35464"/>
          <a:stretch>
            <a:fillRect/>
          </a:stretch>
        </p:blipFill>
        <p:spPr bwMode="auto">
          <a:xfrm>
            <a:off x="-1" y="0"/>
            <a:ext cx="9144001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r="78789"/>
          <a:stretch>
            <a:fillRect/>
          </a:stretch>
        </p:blipFill>
        <p:spPr bwMode="auto">
          <a:xfrm>
            <a:off x="0" y="1643050"/>
            <a:ext cx="9144000" cy="4216981"/>
          </a:xfrm>
          <a:prstGeom prst="rect">
            <a:avLst/>
          </a:prstGeom>
          <a:noFill/>
        </p:spPr>
      </p:pic>
      <p:pic>
        <p:nvPicPr>
          <p:cNvPr id="10" name="Picture 9" descr="angryparsnipface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29124" y="1714488"/>
            <a:ext cx="722109" cy="1250151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On your marks, get set, go!</a:t>
            </a:r>
          </a:p>
        </p:txBody>
      </p:sp>
      <p:pic>
        <p:nvPicPr>
          <p:cNvPr id="9" name="Picture 8" descr="angrydigital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14810" y="1785926"/>
            <a:ext cx="764342" cy="1585939"/>
          </a:xfrm>
          <a:prstGeom prst="rect">
            <a:avLst/>
          </a:prstGeom>
        </p:spPr>
      </p:pic>
      <p:pic>
        <p:nvPicPr>
          <p:cNvPr id="6" name="Picture 5" descr="confusedwolfmanhappy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14744" y="2143116"/>
            <a:ext cx="953914" cy="1604943"/>
          </a:xfrm>
          <a:prstGeom prst="rect">
            <a:avLst/>
          </a:prstGeom>
        </p:spPr>
      </p:pic>
      <p:pic>
        <p:nvPicPr>
          <p:cNvPr id="7" name="Picture 6" descr="garden pea 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71934" y="3500438"/>
            <a:ext cx="571504" cy="501956"/>
          </a:xfrm>
          <a:prstGeom prst="rect">
            <a:avLst/>
          </a:prstGeom>
        </p:spPr>
      </p:pic>
      <p:pic>
        <p:nvPicPr>
          <p:cNvPr id="12" name="Picture 11" descr="garden pea 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57554" y="3500438"/>
            <a:ext cx="571504" cy="501956"/>
          </a:xfrm>
          <a:prstGeom prst="rect">
            <a:avLst/>
          </a:prstGeom>
        </p:spPr>
      </p:pic>
      <p:pic>
        <p:nvPicPr>
          <p:cNvPr id="14" name="Picture 13" descr="garden pea 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43306" y="3571876"/>
            <a:ext cx="571504" cy="501956"/>
          </a:xfrm>
          <a:prstGeom prst="rect">
            <a:avLst/>
          </a:prstGeom>
        </p:spPr>
      </p:pic>
      <p:pic>
        <p:nvPicPr>
          <p:cNvPr id="13" name="Picture 12" descr="garden pea 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00496" y="3643314"/>
            <a:ext cx="571504" cy="501956"/>
          </a:xfrm>
          <a:prstGeom prst="rect">
            <a:avLst/>
          </a:prstGeom>
        </p:spPr>
      </p:pic>
      <p:pic>
        <p:nvPicPr>
          <p:cNvPr id="15" name="Picture 14" descr="garden pea 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3714752"/>
            <a:ext cx="571504" cy="501956"/>
          </a:xfrm>
          <a:prstGeom prst="rect">
            <a:avLst/>
          </a:prstGeom>
        </p:spPr>
      </p:pic>
      <p:pic>
        <p:nvPicPr>
          <p:cNvPr id="8" name="Picture 7" descr="smellyfish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775995" flipH="1">
            <a:off x="3225950" y="3926773"/>
            <a:ext cx="1357452" cy="892949"/>
          </a:xfrm>
          <a:prstGeom prst="rect">
            <a:avLst/>
          </a:prstGeom>
        </p:spPr>
      </p:pic>
      <p:pic>
        <p:nvPicPr>
          <p:cNvPr id="11" name="Picture 10" descr="angrypotatohead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3643314"/>
            <a:ext cx="1640542" cy="2024045"/>
          </a:xfrm>
          <a:prstGeom prst="rect">
            <a:avLst/>
          </a:prstGeom>
        </p:spPr>
      </p:pic>
      <p:pic>
        <p:nvPicPr>
          <p:cNvPr id="16" name="MS900388418[1].wav">
            <a:hlinkClick r:id="" action="ppaction://media"/>
          </p:cNvPr>
          <p:cNvPicPr>
            <a:picLocks noRot="1" noChangeAspect="1"/>
          </p:cNvPicPr>
          <p:nvPr>
            <a:wavAudioFile r:embed="rId1" name="MS900388418[1].wav"/>
          </p:nvPr>
        </p:nvPicPr>
        <p:blipFill>
          <a:blip r:embed="rId12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  <p:sp>
        <p:nvSpPr>
          <p:cNvPr id="17" name="Content Placeholder 4"/>
          <p:cNvSpPr txBox="1">
            <a:spLocks/>
          </p:cNvSpPr>
          <p:nvPr/>
        </p:nvSpPr>
        <p:spPr>
          <a:xfrm>
            <a:off x="285720" y="428604"/>
            <a:ext cx="6643734" cy="1071570"/>
          </a:xfrm>
          <a:prstGeom prst="wedgeRoundRectCallout">
            <a:avLst>
              <a:gd name="adj1" fmla="val -64974"/>
              <a:gd name="adj2" fmla="val 120803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fr-FR" sz="4000" b="1" dirty="0" smtClean="0">
                <a:solidFill>
                  <a:schemeClr val="tx1"/>
                </a:solidFill>
              </a:rPr>
              <a:t>À vos marques, prêts, partez!</a:t>
            </a:r>
          </a:p>
        </p:txBody>
      </p:sp>
      <p:pic>
        <p:nvPicPr>
          <p:cNvPr id="18" name="slide3.wav">
            <a:hlinkClick r:id="" action="ppaction://media"/>
          </p:cNvPr>
          <p:cNvPicPr>
            <a:picLocks noRot="1" noChangeAspect="1"/>
          </p:cNvPicPr>
          <p:nvPr>
            <a:wavAudioFile r:embed="rId2" name="slide3.wav"/>
          </p:nvPr>
        </p:nvPicPr>
        <p:blipFill>
          <a:blip r:embed="rId13" cstate="print"/>
          <a:stretch>
            <a:fillRect/>
          </a:stretch>
        </p:blipFill>
        <p:spPr>
          <a:xfrm>
            <a:off x="7572396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48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24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5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t="41082" r="35464"/>
          <a:stretch>
            <a:fillRect/>
          </a:stretch>
        </p:blipFill>
        <p:spPr bwMode="auto">
          <a:xfrm>
            <a:off x="-1" y="0"/>
            <a:ext cx="9144001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r="78789"/>
          <a:stretch>
            <a:fillRect/>
          </a:stretch>
        </p:blipFill>
        <p:spPr bwMode="auto">
          <a:xfrm>
            <a:off x="0" y="1643050"/>
            <a:ext cx="9144000" cy="4216981"/>
          </a:xfrm>
          <a:prstGeom prst="rect">
            <a:avLst/>
          </a:prstGeom>
          <a:noFill/>
        </p:spPr>
      </p:pic>
      <p:pic>
        <p:nvPicPr>
          <p:cNvPr id="10" name="Picture 9" descr="angryparsnipface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29124" y="1714488"/>
            <a:ext cx="722109" cy="1250151"/>
          </a:xfrm>
          <a:prstGeom prst="rect">
            <a:avLst/>
          </a:prstGeom>
        </p:spPr>
      </p:pic>
      <p:pic>
        <p:nvPicPr>
          <p:cNvPr id="9" name="Picture 8" descr="angrydigital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14810" y="1785926"/>
            <a:ext cx="764342" cy="1585939"/>
          </a:xfrm>
          <a:prstGeom prst="rect">
            <a:avLst/>
          </a:prstGeom>
        </p:spPr>
      </p:pic>
      <p:pic>
        <p:nvPicPr>
          <p:cNvPr id="6" name="Picture 5" descr="confusedwolfmanhappy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14744" y="2143116"/>
            <a:ext cx="953914" cy="1604942"/>
          </a:xfrm>
          <a:prstGeom prst="rect">
            <a:avLst/>
          </a:prstGeom>
        </p:spPr>
      </p:pic>
      <p:pic>
        <p:nvPicPr>
          <p:cNvPr id="7" name="Picture 6" descr="garden pea 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71934" y="3500438"/>
            <a:ext cx="571504" cy="501956"/>
          </a:xfrm>
          <a:prstGeom prst="rect">
            <a:avLst/>
          </a:prstGeom>
        </p:spPr>
      </p:pic>
      <p:pic>
        <p:nvPicPr>
          <p:cNvPr id="12" name="Picture 11" descr="garden pea 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57554" y="3500438"/>
            <a:ext cx="571504" cy="501956"/>
          </a:xfrm>
          <a:prstGeom prst="rect">
            <a:avLst/>
          </a:prstGeom>
        </p:spPr>
      </p:pic>
      <p:pic>
        <p:nvPicPr>
          <p:cNvPr id="14" name="Picture 13" descr="garden pea 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43306" y="3571876"/>
            <a:ext cx="571504" cy="501956"/>
          </a:xfrm>
          <a:prstGeom prst="rect">
            <a:avLst/>
          </a:prstGeom>
        </p:spPr>
      </p:pic>
      <p:pic>
        <p:nvPicPr>
          <p:cNvPr id="13" name="Picture 12" descr="garden pea 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00496" y="3643314"/>
            <a:ext cx="571504" cy="501956"/>
          </a:xfrm>
          <a:prstGeom prst="rect">
            <a:avLst/>
          </a:prstGeom>
        </p:spPr>
      </p:pic>
      <p:pic>
        <p:nvPicPr>
          <p:cNvPr id="15" name="Picture 14" descr="garden pea 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3714752"/>
            <a:ext cx="571504" cy="501956"/>
          </a:xfrm>
          <a:prstGeom prst="rect">
            <a:avLst/>
          </a:prstGeom>
        </p:spPr>
      </p:pic>
      <p:pic>
        <p:nvPicPr>
          <p:cNvPr id="8" name="Picture 7" descr="smellyfish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775995" flipH="1">
            <a:off x="3225950" y="3926773"/>
            <a:ext cx="1357452" cy="892949"/>
          </a:xfrm>
          <a:prstGeom prst="rect">
            <a:avLst/>
          </a:prstGeom>
        </p:spPr>
      </p:pic>
      <p:sp>
        <p:nvSpPr>
          <p:cNvPr id="16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Well, it’s so-so, maybe it’ll get better. </a:t>
            </a:r>
          </a:p>
        </p:txBody>
      </p:sp>
      <p:pic>
        <p:nvPicPr>
          <p:cNvPr id="18" name="Picture 17" descr="smellyfish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28654" flipH="1">
            <a:off x="3181931" y="3937963"/>
            <a:ext cx="1426700" cy="938501"/>
          </a:xfrm>
          <a:prstGeom prst="rect">
            <a:avLst/>
          </a:prstGeom>
        </p:spPr>
      </p:pic>
      <p:pic>
        <p:nvPicPr>
          <p:cNvPr id="19" name="Picture 18" descr="smellyfish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487614" flipH="1" flipV="1">
            <a:off x="3202412" y="3953759"/>
            <a:ext cx="1426700" cy="938501"/>
          </a:xfrm>
          <a:prstGeom prst="rect">
            <a:avLst/>
          </a:prstGeom>
        </p:spPr>
      </p:pic>
      <p:pic>
        <p:nvPicPr>
          <p:cNvPr id="11" name="Picture 10" descr="angrypotatohead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3643314"/>
            <a:ext cx="1640542" cy="2024045"/>
          </a:xfrm>
          <a:prstGeom prst="rect">
            <a:avLst/>
          </a:prstGeom>
        </p:spPr>
      </p:pic>
      <p:pic>
        <p:nvPicPr>
          <p:cNvPr id="20" name="Picture 19" descr="smellyfish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698943" flipH="1">
            <a:off x="7268311" y="3920708"/>
            <a:ext cx="1407899" cy="926134"/>
          </a:xfrm>
          <a:prstGeom prst="rect">
            <a:avLst/>
          </a:prstGeom>
        </p:spPr>
      </p:pic>
      <p:pic>
        <p:nvPicPr>
          <p:cNvPr id="21" name="Picture 20" descr="angrydigital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392564" flipH="1">
            <a:off x="5143504" y="1592243"/>
            <a:ext cx="729913" cy="1514501"/>
          </a:xfrm>
          <a:prstGeom prst="rect">
            <a:avLst/>
          </a:prstGeom>
        </p:spPr>
      </p:pic>
      <p:sp>
        <p:nvSpPr>
          <p:cNvPr id="24" name="Content Placeholder 4"/>
          <p:cNvSpPr txBox="1">
            <a:spLocks/>
          </p:cNvSpPr>
          <p:nvPr/>
        </p:nvSpPr>
        <p:spPr>
          <a:xfrm>
            <a:off x="571472" y="0"/>
            <a:ext cx="8286808" cy="1214422"/>
          </a:xfrm>
          <a:prstGeom prst="wedgeRoundRectCallout">
            <a:avLst>
              <a:gd name="adj1" fmla="val -64974"/>
              <a:gd name="adj2" fmla="val 120803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ts val="4400"/>
              </a:lnSpc>
            </a:pPr>
            <a:r>
              <a:rPr lang="fr-FR" sz="4000" b="1" dirty="0" smtClean="0">
                <a:solidFill>
                  <a:schemeClr val="tx1"/>
                </a:solidFill>
              </a:rPr>
              <a:t>Eh bien, c’est moyen, peut-être que ça va s’arranger. </a:t>
            </a:r>
          </a:p>
        </p:txBody>
      </p:sp>
      <p:pic>
        <p:nvPicPr>
          <p:cNvPr id="22" name="slide4.wav">
            <a:hlinkClick r:id="" action="ppaction://media"/>
          </p:cNvPr>
          <p:cNvPicPr>
            <a:picLocks noRot="1" noChangeAspect="1"/>
          </p:cNvPicPr>
          <p:nvPr>
            <a:wavAudioFile r:embed="rId1" name="slide4.wav"/>
          </p:nvPr>
        </p:nvPicPr>
        <p:blipFill>
          <a:blip r:embed="rId12" cstate="print"/>
          <a:stretch>
            <a:fillRect/>
          </a:stretch>
        </p:blipFill>
        <p:spPr>
          <a:xfrm>
            <a:off x="855348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48148E-6 C 0.05972 -0.00301 0.11944 -0.00602 0.15 -0.00278 C 0.18056 0.00047 0.17465 0.01389 0.18333 0.01945 C 0.19201 0.025 0.19705 0.02778 0.20208 0.03056 " pathEditMode="relative" ptsTypes="aaaA">
                                      <p:cBhvr>
                                        <p:cTn id="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Rot by="9000000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Rot by="-5400000">
                                      <p:cBhvr>
                                        <p:cTn id="10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3600000">
                                      <p:cBhvr>
                                        <p:cTn id="12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Rot by="-2400000">
                                      <p:cBhvr>
                                        <p:cTn id="14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Rot by="1200000">
                                      <p:cBhvr>
                                        <p:cTn id="16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Rot by="-600000">
                                      <p:cBhvr>
                                        <p:cTn id="18" dur="6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0" presetClass="pat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1.94444E-6 -2.59259E-6 L 0.44427 -0.00602 " pathEditMode="relative" rAng="0" ptsTypes="AA">
                                      <p:cBhvr>
                                        <p:cTn id="24" dur="6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00" y="-30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35" presetClass="emph" presetSubtype="0" repeatCount="1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6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2000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3000000">
                                      <p:cBhvr>
                                        <p:cTn id="28" dur="1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0" presetClass="pat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5E-6 2.59259E-6 L 0.44983 0.00208 " pathEditMode="relative" rAng="0" ptsTypes="AA">
                                      <p:cBhvr>
                                        <p:cTn id="32" dur="6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00" y="10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8" presetClass="emph" presetSubtype="0" repeatCount="2000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-4800000">
                                      <p:cBhvr>
                                        <p:cTn id="34" dur="1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5" presetClass="emph" presetSubtype="0" repeatCount="1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6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0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5.55112E-17 7.40741E-7 C 0.01042 -0.0206 -0.00295 0.00463 0.01042 -0.01667 C 0.01771 -0.02824 0.01684 -0.03981 0.02899 -0.04722 C 0.03785 -0.05231 0.04306 -0.05324 0.05191 -0.05556 C 0.1 -0.05255 0.08194 -0.05903 0.10833 -0.04722 C 0.11111 -0.04606 0.11389 -0.0456 0.11667 -0.04444 C 0.12083 -0.04282 0.12917 -0.03889 0.12917 -0.03889 C 0.13194 -0.03519 0.13455 -0.03125 0.1375 -0.02778 C 0.13924 -0.02569 0.14201 -0.02477 0.14375 -0.02222 C 0.15087 -0.01111 0.15451 0.00069 0.1625 0.01111 C 0.16319 0.01389 0.16458 0.02245 0.16458 0.01944 C 0.16458 0.01296 0.16372 0.00625 0.1625 7.40741E-7 C 0.16181 -0.00324 0.15972 -0.00556 0.15816 -0.00833 C 0.1526 -0.03935 0.13229 -0.0537 0.11042 -0.06111 C 0.08785 -0.05741 0.09757 -0.06366 0.08125 -0.04167 C 0.07899 -0.03866 0.0783 -0.03449 0.07708 -0.03056 C 0.07552 -0.02523 0.07274 -0.01389 0.07274 -0.01389 C 0.07014 -0.02315 0.06736 -0.03241 0.06458 -0.04167 C 0.06354 -0.04537 0.06024 -0.04699 0.05833 -0.05 C 0.04392 -0.07315 0.02604 -0.08403 0.00417 -0.08889 C -0.00694 -0.08796 -0.01806 -0.08773 -0.02917 -0.08611 C -0.03837 -0.08472 -0.03351 -0.08171 -0.04167 -0.075 C -0.04479 -0.07245 -0.04878 -0.0713 -0.05208 -0.06944 C -0.05677 -0.06343 -0.06215 -0.0588 -0.06667 -0.05278 C -0.0691 -0.04954 -0.07049 -0.04491 -0.07292 -0.04167 C -0.07535 -0.03843 -0.07899 -0.03681 -0.08125 -0.03333 C -0.08993 -0.02037 -0.09323 -0.00556 -0.1 0.00833 C -0.10382 -0.01157 -0.10642 -0.03542 -0.11892 -0.05 C -0.12413 -0.05625 -0.13003 -0.06111 -0.13542 -0.06667 C -0.14062 -0.07176 -0.14809 -0.0706 -0.15417 -0.07222 C -0.15764 -0.0713 -0.16146 -0.07153 -0.16458 -0.06944 C -0.17483 -0.06273 -0.1776 -0.03264 -0.18125 -0.01944 C -0.18229 -0.01551 -0.18437 -0.01227 -0.18542 -0.00833 C -0.18715 -0.00301 -0.18976 0.00833 -0.18976 0.00833 C -0.19219 -0.00116 -0.19497 -0.02593 -0.19792 -0.03333 C -0.20451 -0.04861 -0.2217 -0.0544 -0.23333 -0.05833 C -0.23767 -0.05741 -0.24219 -0.05833 -0.24583 -0.05556 C -0.24792 -0.05417 -0.2467 -0.04954 -0.24809 -0.04722 C -0.24948 -0.04468 -0.25243 -0.04398 -0.25417 -0.04167 C -0.25677 -0.03819 -0.26233 -0.02685 -0.26458 -0.02222 C -0.26667 -0.02315 -0.26944 -0.02269 -0.27083 -0.025 C -0.27465 -0.03125 -0.27535 -0.05463 -0.27708 -0.06389 C -0.28056 -0.07986 -0.29271 -0.09491 -0.30417 -0.1 C -0.31319 -0.09606 -0.31406 -0.08958 -0.32101 -0.08056 C -0.3217 -0.07778 -0.3224 -0.075 -0.32292 -0.07222 C -0.32378 -0.06852 -0.32431 -0.06481 -0.325 -0.06111 C -0.32622 -0.05556 -0.32917 -0.04444 -0.32917 -0.04444 C -0.33194 -0.05556 -0.33455 -0.06019 -0.34167 -0.06667 C -0.34844 -0.06366 -0.34878 -0.06528 -0.35208 -0.05556 C -0.35382 -0.05023 -0.35625 -0.03889 -0.35625 -0.03889 C -0.36146 -0.05972 -0.35434 -0.03403 -0.3625 -0.05556 C -0.36806 -0.07037 -0.36615 -0.0831 -0.37917 -0.08889 C -0.39913 -0.06227 -0.37361 -0.09375 -0.39167 -0.07778 C -0.39965 -0.0706 -0.40747 -0.04792 -0.41042 -0.03611 C -0.4125 -0.04444 -0.41458 -0.05278 -0.41667 -0.06111 C -0.41753 -0.06481 -0.42118 -0.0662 -0.42292 -0.06944 C -0.43247 -0.0875 -0.42101 -0.07523 -0.43333 -0.08611 C -0.44219 -0.08218 -0.44497 -0.07384 -0.45 -0.06389 C -0.45365 -0.04421 -0.45747 -0.02546 -0.46042 -0.00556 C -0.46146 0.00185 -0.4625 0.01667 -0.4625 0.01667 " pathEditMode="relative" ptsTypes="fffffffffffffffffffffffffffffffffffffffffffffffffffffffffffA">
                                      <p:cBhvr>
                                        <p:cTn id="4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-5.83333E-6 -1.48148E-6 C 0.0026 -0.00509 0.00329 -0.01181 0.00624 -0.01667 C 0.02239 -0.04375 0.04149 -0.05995 0.06666 -0.06667 C 0.08194 -0.06482 0.09739 -0.06412 0.11249 -0.06111 C 0.12169 -0.05926 0.12031 -0.05486 0.12499 -0.04722 C 0.13437 -0.03218 0.14218 -0.01667 0.14583 0.00278 C 0.15642 -0.00185 0.14913 0.0037 0.15399 -0.00833 C 0.16006 -0.02245 0.16718 -0.03912 0.17916 -0.04445 C 0.18645 -0.05417 0.19201 -0.05787 0.20208 -0.06111 C 0.20833 -0.06019 0.21492 -0.06088 0.22083 -0.05833 C 0.2236 -0.05718 0.22482 -0.05255 0.22708 -0.05 C 0.23524 -0.04074 0.24218 -0.03218 0.24791 -0.01945 C 0.2519 -0.01065 0.25399 -0.00023 0.25833 0.00833 C 0.25972 0.01111 0.2611 0.01389 0.26249 0.01667 C 0.26579 0.0037 0.27343 -0.02639 0.28124 -0.03333 C 0.28992 -0.04097 0.28576 -0.03658 0.29374 -0.04722 C 0.30833 -0.04537 0.32291 -0.04398 0.33749 -0.04167 C 0.34635 -0.04028 0.35381 -0.03333 0.36249 -0.03056 C 0.37239 -0.0206 0.38142 -0.00903 0.39166 -1.48148E-6 C 0.39235 0.00278 0.39374 0.00532 0.39374 0.00833 C 0.39374 0.01134 0.39357 0.01805 0.39166 0.01667 C 0.38906 0.01505 0.39027 0.00926 0.38958 0.00555 C 0.38593 -0.01597 0.3901 -0.00301 0.37916 -0.025 C 0.37673 -0.02986 0.37083 -0.0287 0.36666 -0.03056 C 0.36458 -0.03148 0.36041 -0.03333 0.36041 -0.03333 C 0.35624 -0.03241 0.3519 -0.03241 0.34791 -0.03056 C 0.3427 -0.02824 0.33923 -0.02107 0.33541 -0.01667 C 0.32673 -0.00695 0.31892 0.00393 0.31249 0.01667 C 0.30294 -0.00232 0.3019 -0.01667 0.28333 -0.025 C 0.27499 -0.02408 0.26666 -0.02361 0.25833 -0.02222 C 0.24235 -0.01945 0.23732 0.00023 0.22708 0.01389 C 0.22413 0.00231 0.21857 -0.0125 0.21041 -0.01945 C 0.20503 -0.02384 0.19374 -0.03056 0.19374 -0.03056 C 0.19305 -0.03056 0.17031 -0.0287 0.16458 -0.025 C 0.15451 -0.01829 0.1486 -0.0081 0.13958 -1.48148E-6 C 0.13576 0.01018 0.13298 0.02037 0.12916 0.03055 C 0.1118 0.01505 0.1335 0.03704 0.12083 0.01389 C 0.11683 0.00648 0.1111 0.00092 0.10624 -0.00556 C 0.10416 -0.00833 0.10069 -0.00718 0.09791 -0.00833 C 0.07673 -0.0169 0.09392 -0.01158 0.07499 -0.01667 C 0.06458 -0.01574 0.05399 -0.01667 0.04374 -0.01389 C 0.03836 -0.01227 0.01996 0.01296 0.01666 0.01944 C 0.01388 0.01852 0.01058 0.01921 0.00833 0.01667 C 0.0059 0.01412 0.00572 0.00903 0.00416 0.00555 C -0.00087 -0.00556 -0.00365 -0.01158 -0.01042 -0.01945 C -0.01702 -0.02708 -0.01754 -0.02778 -0.02501 -0.03056 C -0.03056 -0.03264 -0.04167 -0.03611 -0.04167 -0.03611 C -0.05903 -0.0338 -0.06077 -0.04074 -0.06667 -0.025 C -0.07831 0.00625 -0.05556 -0.04607 -0.07292 -0.00556 C -0.07414 -0.00255 -0.07709 0.00602 -0.07709 0.00278 C -0.07709 -0.01042 -0.06615 -0.01968 -0.05834 -0.02222 C -0.04011 -0.0375 -0.0231 -0.04722 -0.00209 -0.05278 C 0.00763 -0.05185 0.01788 -0.05463 0.02708 -0.05 C 0.05051 -0.03843 0.0427 -0.03195 0.05416 -0.01667 C 0.05798 -0.01158 0.06284 -0.00787 0.06666 -0.00278 C 0.07308 0.02268 0.05763 -0.01898 0.05416 -0.02222 C 0.04774 -0.02801 0.04027 -0.03148 0.03333 -0.03611 C 0.02517 -0.04144 0.01788 -0.04908 0.01041 -0.05556 C 0.00086 -0.06366 -0.02206 -0.07014 -0.03334 -0.07222 C -0.04358 -0.07685 -0.04601 -0.07917 -0.06042 -0.07222 C -0.0665 -0.06945 -0.06962 -0.06019 -0.07501 -0.05556 C -0.0823 -0.04097 -0.08855 -0.02546 -0.09584 -0.01111 C -0.10313 0.00324 -0.1106 0.0118 -0.11459 0.02778 C -0.12327 0.0162 -0.13108 -0.00417 -0.14376 -0.00833 C -0.14653 -0.00926 -0.14931 -0.00995 -0.15209 -0.01111 C -0.15626 -0.01273 -0.16459 -0.01667 -0.16459 -0.01667 C -0.16945 -0.01574 -0.17483 -0.0169 -0.17917 -0.01389 C -0.18664 -0.00857 -0.19133 0.00208 -0.19584 0.01111 C -0.19653 -0.0037 -0.1948 -0.01898 -0.19792 -0.03333 C -0.19879 -0.03704 -0.20365 -0.03472 -0.20626 -0.03611 C -0.22483 -0.04676 -0.19515 -0.03773 -0.22501 -0.04445 C -0.25695 -0.04051 -0.24393 -0.05208 -0.25001 -0.02778 C -0.25105 -0.02384 -0.25296 -0.02037 -0.25417 -0.01667 C -0.25574 -0.01204 -0.2566 -0.00718 -0.25834 -0.00278 C -0.25938 0.00023 -0.26146 0.00255 -0.26251 0.00555 C -0.26355 0.0081 -0.26685 0.01389 -0.26459 0.01389 C -0.26216 0.01389 -0.26216 0.00787 -0.26042 0.00555 C -0.25869 0.00324 -0.25591 0.00231 -0.25417 -1.48148E-6 C -0.25174 -0.00324 -0.25053 -0.0081 -0.24792 -0.01111 C -0.23994 -0.0206 -0.22917 -0.03148 -0.21876 -0.03611 C -0.20869 -0.03426 -0.20383 -0.03542 -0.19584 -0.02778 C -0.18733 -0.01968 -0.1882 -0.01088 -0.17917 -0.00278 C -0.17344 0.02037 -0.17084 0.01551 -0.18959 0.00833 C -0.21442 -0.01389 -0.24619 -0.02083 -0.27501 -0.03056 C -0.27778 -0.0287 -0.28143 -0.02824 -0.28334 -0.025 C -0.28525 -0.02199 -0.28438 -0.01736 -0.28542 -0.01389 C -0.28646 -0.01088 -0.28855 -0.00857 -0.28959 -0.00556 C -0.29271 0.00301 -0.29358 0.01319 -0.29584 0.02222 C -0.30851 -0.00046 -0.32084 -0.01852 -0.34167 -0.02778 C -0.37292 -0.02408 -0.3599 -0.03148 -0.37292 -0.00556 C -0.3856 -0.00972 -0.38403 -0.01389 -0.39376 -0.02222 C -0.39896 -0.02662 -0.40608 -0.02755 -0.41042 -0.03333 C -0.4132 -0.03704 -0.41581 -0.0412 -0.41876 -0.04445 C -0.42796 -0.0537 -0.44688 -0.05602 -0.45834 -0.06111 C -0.46094 -0.04745 -0.46615 -0.03472 -0.47084 -0.02222 C -0.47344 -0.01505 -0.47709 -0.01134 -0.47709 -0.00278 " pathEditMode="relative" ptsTypes="fffffffffffffffffffffffffffffffffffffffffffffffffffffffffffffffffffffffffffffffffffffffffffffffA">
                                      <p:cBhvr>
                                        <p:cTn id="4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7" presetID="0" presetClass="path" presetSubtype="0" accel="50000" decel="5000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Motion origin="layout" path="M 0 0 C 0.01042 -0.01389 0.02032 -0.02292 0.03334 -0.03056 C 0.03611 -0.03218 0.03872 -0.03449 0.04167 -0.03611 C 0.04566 -0.0382 0.05417 -0.04167 0.05417 -0.04167 C 0.06684 -0.03889 0.0717 -0.03935 0.08334 -0.02778 C 0.09341 -0.01759 0.08837 -0.02084 0.09792 -0.01667 C 0.09931 -0.01389 0.10122 -0.01158 0.10209 -0.00834 C 0.104 -0.00116 0.10625 0.01389 0.10625 0.01389 C 0.12014 0.00162 0.12795 -0.02084 0.14375 -0.02778 C 0.14792 -0.02685 0.15226 -0.02685 0.15625 -0.025 C 0.1698 -0.01898 0.17934 0.00879 0.18334 0.025 C 0.19445 0.00532 0.20851 -0.00857 0.225 -0.01945 C 0.22778 -0.01852 0.23125 -0.01922 0.23334 -0.01667 C 0.2375 -0.01181 0.24427 0.00764 0.24792 0.01389 C 0.24966 0.01713 0.25226 0.01921 0.25417 0.02222 C 0.25573 0.02477 0.25695 0.02778 0.25834 0.03055 C 0.26771 0.0118 0.2573 0.03518 0.26459 0.00278 C 0.2665 -0.00579 0.27257 -0.0088 0.27709 -0.01389 C 0.28212 -0.01968 0.28351 -0.02431 0.28959 -0.02778 C 0.29219 -0.02917 0.29532 -0.02917 0.29792 -0.03056 C 0.30087 -0.03195 0.30348 -0.03426 0.30625 -0.03611 C 0.31493 -0.02847 0.32084 -0.01945 0.32709 -0.00834 C 0.33073 0.00625 0.32795 -0.00255 0.3375 0.01666 C 0.33872 0.01921 0.34115 0.02708 0.33959 0.025 C 0.33611 0.02037 0.33403 0.01389 0.33125 0.00833 C 0.32986 0.00555 0.32674 0.00509 0.325 0.00278 C 0.31372 -0.01227 0.32448 -0.00579 0.3125 -0.01111 C 0.30643 -0.02338 0.29792 -0.03148 0.2875 -0.03611 C 0.27848 -0.0331 0.27327 -0.02616 0.26459 -0.02222 C 0.25973 -0.01574 0.25486 -0.00926 0.25 -0.00278 C 0.24792 0 0.24375 0.00555 0.24375 0.00555 C 0.24236 0.01111 0.24098 0.01666 0.23959 0.02222 C 0.2382 0.02778 0.23681 0.01111 0.23542 0.00555 C 0.23455 0.00231 0.23282 -0.00023 0.23125 -0.00278 C 0.22431 -0.01366 0.21684 -0.01736 0.20834 -0.025 C 0.20486 -0.02408 0.20105 -0.02454 0.19792 -0.02222 C 0.19514 -0.02014 0.18976 -0.00162 0.1875 0.00278 C 0.18681 0.00648 0.18646 0.01041 0.18542 0.01389 C 0.18438 0.0169 0.1816 0.01898 0.18125 0.02222 C 0.18091 0.02592 0.18264 0.02963 0.18334 0.03333 C 0.19341 0.01296 0.18004 0.03703 0.19584 0.01944 C 0.20834 0.00555 0.19132 0.01504 0.20625 0.00833 C 0.20764 0.00555 0.20851 0.00208 0.21042 0 C 0.21216 -0.00185 0.21459 -0.00162 0.21667 -0.00278 C 0.225 -0.00764 0.23299 -0.0125 0.24167 -0.01667 C 0.24584 -0.01875 0.25417 -0.02222 0.25417 -0.02222 C 0.25973 -0.0213 0.2658 -0.02246 0.27084 -0.01945 C 0.27292 -0.01829 0.27205 -0.01389 0.27292 -0.01111 C 0.27414 -0.00741 0.27605 -0.00394 0.27709 0 C 0.27882 0.00717 0.28125 0.02222 0.28125 0.02222 C 0.28959 0.00555 0.3 -0.01297 0.31459 -0.01945 C 0.32639 -0.01713 0.34063 -0.02107 0.35 -0.01111 C 0.35417 -0.00648 0.3566 0.00046 0.36042 0.00555 C 0.36111 0.00833 0.36059 0.01528 0.3625 0.01389 C 0.36511 0.01227 0.3632 0.00602 0.36459 0.00278 C 0.36806 -0.00533 0.37292 -0.01204 0.37709 -0.01945 C 0.38004 -0.02477 0.38959 -0.03056 0.38959 -0.03056 C 0.40122 -0.01505 0.40782 -0.00209 0.41667 0.01666 C 0.41823 0.02014 0.41962 0.02407 0.42084 0.02778 C 0.4217 0.03055 0.42483 0.03773 0.42292 0.03611 C 0.41268 0.02708 0.4 -0.00139 0.38959 -0.00834 C 0.36111 -0.02732 0.40452 0.00301 0.37292 -0.025 C 0.36771 -0.02963 0.36129 -0.03125 0.35625 -0.03611 C 0.34584 -0.04653 0.35087 -0.0419 0.34167 -0.05 C 0.33611 -0.04815 0.33021 -0.04792 0.325 -0.04445 C 0.31702 -0.03912 0.31059 -0.02246 0.30417 -0.01389 C 0.30348 -0.01019 0.30348 -0.00602 0.30209 -0.00278 C 0.29202 0.0206 0.29844 -0.00787 0.29375 0.01389 C 0.29289 0.01759 0.29011 0.02176 0.29167 0.025 C 0.29289 0.02754 0.29584 0.02315 0.29792 0.02222 C 0.30243 0.0162 0.30539 0.0081 0.31042 0.00278 C 0.32257 -0.01042 0.33681 -0.01945 0.35 -0.03056 C 0.35556 -0.03519 0.3625 -0.03611 0.36875 -0.03889 C 0.37084 -0.03982 0.375 -0.04167 0.375 -0.04167 C 0.38195 -0.04074 0.38907 -0.04097 0.39584 -0.03889 C 0.40035 -0.0375 0.404 -0.03241 0.40834 -0.03056 C 0.41789 -0.00949 0.42952 0.00995 0.43542 0.03333 C 0.44202 -0.00139 0.4599 -0.03704 0.4875 -0.04445 C 0.49098 -0.04352 0.4948 -0.04398 0.49792 -0.04167 C 0.50018 -0.04005 0.5007 -0.03611 0.50209 -0.03334 C 0.50556 -0.02593 0.50903 -0.01852 0.5125 -0.01111 C 0.51615 -0.00324 0.52327 0.00069 0.52709 0.00833 C 0.52848 0.01111 0.52934 0.01458 0.53125 0.01666 C 0.53299 0.01852 0.53542 0.01852 0.5375 0.01944 C 0.54011 0.00254 0.54775 -0.01181 0.55625 -0.025 C 0.56129 -0.03287 0.56858 -0.03843 0.57292 -0.04722 C 0.57848 -0.05834 0.575 -0.05371 0.58334 -0.06111 C 0.59514 -0.05672 0.59896 -0.05695 0.60834 -0.04722 C 0.61962 -0.03542 0.61424 -0.03889 0.62084 -0.025 C 0.62761 -0.01065 0.63594 0.00139 0.64167 0.01666 C 0.64445 0.01296 0.64792 0.00995 0.65 0.00555 C 0.65382 -0.00301 0.65452 -0.01366 0.65834 -0.02222 C 0.66511 -0.03727 0.67275 -0.04792 0.68125 -0.06111 C 0.68351 -0.06459 0.6849 -0.06922 0.6875 -0.07222 C 0.68872 -0.07361 0.70157 -0.07755 0.70209 -0.07778 C 0.70417 -0.07408 0.70608 -0.07014 0.70834 -0.06667 C 0.71094 -0.06273 0.71424 -0.05972 0.71667 -0.05556 C 0.72136 -0.04769 0.73959 -0.01366 0.74167 -0.00556 C 0.74462 0.00602 0.74254 0.00023 0.74792 0.01111 C 0.75261 -0.00787 0.75955 -0.02547 0.77084 -0.03889 C 0.77535 -0.04422 0.78073 -0.04769 0.78542 -0.05278 C 0.79914 -0.06759 0.7875 -0.06181 0.80209 -0.06667 C 0.80625 -0.06574 0.81077 -0.06621 0.81459 -0.06389 C 0.82379 -0.05834 0.83473 -0.0294 0.83959 -0.01667 C 0.84028 -0.01204 0.8408 -0.00741 0.84167 -0.00278 C 0.84219 0 0.84184 0.00694 0.84375 0.00555 C 0.84636 0.00393 0.84462 -0.00209 0.84584 -0.00556 C 0.8474 -0.01042 0.85018 -0.01482 0.85209 -0.01945 C 0.86059 -0.03982 0.86754 -0.06158 0.88542 -0.06945 C 0.89914 -0.05718 0.91146 -0.04352 0.92084 -0.025 C 0.9382 0.00972 0.92049 -0.02616 0.92917 -0.00278 C 0.93021 0.00023 0.93334 0.00879 0.93334 0.00555 C 0.93334 0.00069 0.92657 -0.00949 0.925 -0.01389 C 0.91615 -0.0375 0.90573 -0.06181 0.8875 -0.075 C 0.8783 -0.08172 0.86632 -0.08287 0.85625 -0.08611 C 0.8165 -0.07917 0.83282 -0.08634 0.81042 -0.06389 C 0.80295 -0.04422 0.78802 -0.03935 0.78125 -0.01667 C 0.7757 0.00162 0.76563 0.01782 0.75625 0.03333 C 0.75556 0.03611 0.75295 0.0493 0.75 0.05 C 0.74757 0.05069 0.74584 0.04629 0.74375 0.04444 C 0.74011 0.02963 0.73212 0.0206 0.72292 0.01111 C 0.71893 0.00694 0.71528 0.00139 0.71042 0 C 0.69792 -0.00324 0.7033 -0.00139 0.69375 -0.00556 C 0.65764 0.00023 0.65955 -0.00347 0.63542 0.01944 C 0.62605 0.02847 0.62743 0.02616 0.62084 0.03889 C 0.61789 0.04444 0.6125 0.05555 0.6125 0.05555 C 0.60157 0.04838 0.59792 0.03889 0.58959 0.02778 C 0.58716 0.02453 0.58368 0.02268 0.58125 0.01944 C 0.57952 0.01713 0.57882 0.01342 0.57709 0.01111 C 0.57049 0.00231 0.56233 -0.00556 0.55417 -0.01111 C 0.54219 -0.03496 0.55816 -0.00695 0.54375 -0.02222 C 0.54184 -0.02431 0.54132 -0.02824 0.53959 -0.03056 C 0.53473 -0.03704 0.53143 -0.03681 0.525 -0.03889 C 0.49723 -0.03472 0.50452 -0.03935 0.48334 -0.01111 C 0.47726 -0.00301 0.47361 0.00741 0.46875 0.01666 C 0.46615 0.02153 0.46459 0.03333 0.46459 0.03333 C 0.45782 0.00602 0.45452 -0.01621 0.43542 -0.03334 C 0.43056 -0.03241 0.42518 -0.0338 0.42084 -0.03056 C 0.41493 -0.02593 0.40625 -0.01111 0.40625 -0.01111 C 0.40122 0.00879 0.40834 -0.01389 0.39792 0.00278 C 0.39427 0.00856 0.39271 0.01597 0.38959 0.02222 C 0.38177 0.00833 0.38004 -0.0088 0.36875 -0.01945 C 0.36198 -0.02593 0.35139 -0.0294 0.34375 -0.03334 C 0.33125 -0.03102 0.31719 -0.03334 0.30625 -0.025 C 0.29809 -0.01875 0.28976 -0.00023 0.28334 0.00833 C 0.28195 0.01296 0.28056 0.01759 0.27917 0.02222 C 0.27848 0.025 0.27882 0.03241 0.27709 0.03055 C 0.27275 0.02569 0.26493 0.00231 0.26042 -0.00556 C 0.24306 -0.03519 0.21598 -0.04861 0.18959 -0.05556 C 0.18334 -0.05463 0.17691 -0.05463 0.17084 -0.05278 C 0.15695 -0.04861 0.14896 -0.01713 0.14584 0 C 0.14202 -0.01505 0.13195 -0.02639 0.12292 -0.03611 C 0.11945 -0.03519 0.11563 -0.03565 0.1125 -0.03334 C 0.10608 -0.02847 0.104 -0.02107 0.1 -0.01389 C 0.09775 -0.00972 0.08993 0.00208 0.0875 0.00833 C 0.07882 0.03125 0.09323 0.00116 0.08125 0.025 C 0.07205 0.0169 0.0717 0.00856 0.06459 -0.00278 C 0.05365 -0.02014 0.04115 -0.03472 0.02709 -0.04722 C 0.0191 -0.04514 0.01059 -0.04422 0.00417 -0.03611 C -0.00729 -0.02199 -0.01076 -0.00764 -0.01875 0.00833 C -0.02083 0.00023 -0.02048 -0.0088 -0.02291 -0.01667 C -0.02812 -0.0331 -0.03593 -0.03912 -0.04791 -0.04445 C -0.05139 -0.04352 -0.05538 -0.04422 -0.05833 -0.04167 C -0.06319 -0.0375 -0.07882 -0.01528 -0.08125 -0.00556 C -0.08194 -0.00278 -0.08229 0.00023 -0.08333 0.00278 C -0.08437 0.00578 -0.0875 0.01435 -0.0875 0.01111 C -0.0875 0.00532 -0.08333 -0.00556 -0.08333 -0.00556 C -0.08802 -0.03033 -0.09409 -0.02894 -0.11041 -0.03611 C -0.12048 -0.03172 -0.11441 -0.03658 -0.12083 -0.02222 C -0.12621 -0.01019 -0.13211 -0.00185 -0.13541 0.01111 C -0.13715 -0.00672 -0.13507 -0.01644 -0.14791 -0.02222 C -0.15139 -0.0213 -0.1552 -0.02153 -0.15833 -0.01945 C -0.16093 -0.01759 -0.16198 -0.00926 -0.16458 -0.01111 C -0.1677 -0.0132 -0.1658 -0.02037 -0.16666 -0.025 C -0.16718 -0.02778 -0.16805 -0.03056 -0.16875 -0.03334 C -0.17378 -0.05093 -0.18177 -0.07153 -0.19583 -0.07778 C -0.21007 -0.0588 -0.20347 -0.06551 -0.21458 -0.05556 C -0.2177 -0.06829 -0.21909 -0.08611 -0.225 -0.09722 C -0.22639 -0.1 -0.22934 -0.1007 -0.23125 -0.10278 C -0.2401 -0.1125 -0.24687 -0.11829 -0.25833 -0.12222 C -0.26111 -0.1213 -0.26441 -0.12199 -0.26666 -0.11945 C -0.271 -0.11459 -0.27187 -0.10625 -0.275 -0.1 C -0.28854 -0.10903 -0.28107 -0.10255 -0.29583 -0.12222 C -0.3033 -0.13218 -0.32309 -0.13218 -0.33125 -0.13334 C -0.33819 -0.13241 -0.34548 -0.1338 -0.35208 -0.13056 C -0.35416 -0.12963 -0.35191 -0.12222 -0.35416 -0.12222 C -0.35711 -0.12222 -0.3585 -0.12755 -0.36041 -0.13056 C -0.36996 -0.14537 -0.36788 -0.14005 -0.37916 -0.15 C -0.38194 -0.14815 -0.38489 -0.14676 -0.3875 -0.14445 C -0.38993 -0.14213 -0.39097 -0.13496 -0.39375 -0.13611 C -0.39757 -0.13773 -0.39757 -0.14584 -0.4 -0.15 C -0.40399 -0.15672 -0.40798 -0.16343 -0.4125 -0.16945 C -0.41423 -0.17176 -0.41684 -0.17292 -0.41875 -0.175 C -0.42239 -0.1794 -0.42534 -0.18496 -0.42916 -0.18889 C -0.43159 -0.19144 -0.43489 -0.19213 -0.4375 -0.19445 C -0.43993 -0.19676 -0.44132 -0.20047 -0.44375 -0.20278 C -0.45 -0.20903 -0.46493 -0.21829 -0.47066 -0.22222 C -0.47465 -0.22477 -0.48333 -0.22778 -0.48333 -0.22778 C -0.4868 -0.22685 -0.49132 -0.22824 -0.49375 -0.225 C -0.49774 -0.21968 -0.49618 -0.20996 -0.49791 -0.20278 C -0.50295 -0.21621 -0.49982 -0.21088 -0.50625 -0.21945 " pathEditMode="relative" ptsTypes="ffffffffffffffffffffffffffffffffffffffffffffffffffffffffffffffffffffffffffffffffffffffffffffffffffffffffffffffffffffffffffffffffffffffffffffffffffffffffffffffffffffffffffffffffffffffffffffffffffffffffA">
                                      <p:cBhvr>
                                        <p:cTn id="4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9" presetID="0" presetClass="path" presetSubtype="0" accel="50000" decel="5000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Motion origin="layout" path="M 0 0 C 0.01042 -0.01389 0.02032 -0.02292 0.03334 -0.03056 C 0.03611 -0.03218 0.03872 -0.03449 0.04167 -0.03611 C 0.04566 -0.0382 0.05417 -0.04167 0.05417 -0.04167 C 0.06684 -0.03889 0.0717 -0.03935 0.08334 -0.02778 C 0.09341 -0.01759 0.08837 -0.02084 0.09792 -0.01667 C 0.09931 -0.01389 0.10122 -0.01158 0.10209 -0.00834 C 0.104 -0.00116 0.10625 0.01389 0.10625 0.01389 C 0.12014 0.00162 0.12795 -0.02084 0.14375 -0.02778 C 0.14792 -0.02685 0.15226 -0.02685 0.15625 -0.025 C 0.1698 -0.01898 0.17934 0.00879 0.18334 0.025 C 0.19445 0.00532 0.20851 -0.00857 0.225 -0.01945 C 0.22778 -0.01852 0.23125 -0.01922 0.23334 -0.01667 C 0.2375 -0.01181 0.24427 0.00764 0.24792 0.01389 C 0.24966 0.01713 0.25226 0.01921 0.25417 0.02222 C 0.25573 0.02477 0.25695 0.02778 0.25834 0.03055 C 0.26771 0.0118 0.2573 0.03518 0.26459 0.00278 C 0.2665 -0.00579 0.27257 -0.0088 0.27709 -0.01389 C 0.28212 -0.01968 0.28351 -0.02431 0.28959 -0.02778 C 0.29219 -0.02917 0.29532 -0.02917 0.29792 -0.03056 C 0.30087 -0.03195 0.30348 -0.03426 0.30625 -0.03611 C 0.31493 -0.02847 0.32084 -0.01945 0.32709 -0.00834 C 0.33073 0.00625 0.32795 -0.00255 0.3375 0.01666 C 0.33872 0.01921 0.34115 0.02708 0.33959 0.025 C 0.33611 0.02037 0.33403 0.01389 0.33125 0.00833 C 0.32986 0.00555 0.32674 0.00509 0.325 0.00278 C 0.31372 -0.01227 0.32448 -0.00579 0.3125 -0.01111 C 0.30643 -0.02338 0.29792 -0.03148 0.2875 -0.03611 C 0.27848 -0.0331 0.27327 -0.02616 0.26459 -0.02222 C 0.25973 -0.01574 0.25486 -0.00926 0.25 -0.00278 C 0.24792 0 0.24375 0.00555 0.24375 0.00555 C 0.24236 0.01111 0.24098 0.01666 0.23959 0.02222 C 0.2382 0.02778 0.23681 0.01111 0.23542 0.00555 C 0.23455 0.00231 0.23282 -0.00023 0.23125 -0.00278 C 0.22431 -0.01366 0.21684 -0.01736 0.20834 -0.025 C 0.20486 -0.02408 0.20105 -0.02454 0.19792 -0.02222 C 0.19514 -0.02014 0.18976 -0.00162 0.1875 0.00278 C 0.18681 0.00648 0.18646 0.01041 0.18542 0.01389 C 0.18438 0.0169 0.1816 0.01898 0.18125 0.02222 C 0.18091 0.02592 0.18264 0.02963 0.18334 0.03333 C 0.19341 0.01296 0.18004 0.03703 0.19584 0.01944 C 0.20834 0.00555 0.19132 0.01504 0.20625 0.00833 C 0.20764 0.00555 0.20851 0.00208 0.21042 0 C 0.21216 -0.00185 0.21459 -0.00162 0.21667 -0.00278 C 0.225 -0.00764 0.23299 -0.0125 0.24167 -0.01667 C 0.24584 -0.01875 0.25417 -0.02222 0.25417 -0.02222 C 0.25973 -0.0213 0.2658 -0.02246 0.27084 -0.01945 C 0.27292 -0.01829 0.27205 -0.01389 0.27292 -0.01111 C 0.27414 -0.00741 0.27605 -0.00394 0.27709 0 C 0.27882 0.00717 0.28125 0.02222 0.28125 0.02222 C 0.28959 0.00555 0.3 -0.01297 0.31459 -0.01945 C 0.32639 -0.01713 0.34063 -0.02107 0.35 -0.01111 C 0.35417 -0.00648 0.3566 0.00046 0.36042 0.00555 C 0.36111 0.00833 0.36059 0.01528 0.3625 0.01389 C 0.36511 0.01227 0.3632 0.00602 0.36459 0.00278 C 0.36806 -0.00533 0.37292 -0.01204 0.37709 -0.01945 C 0.38004 -0.02477 0.38959 -0.03056 0.38959 -0.03056 C 0.40122 -0.01505 0.40782 -0.00209 0.41667 0.01666 C 0.41823 0.02014 0.41962 0.02407 0.42084 0.02778 C 0.4217 0.03055 0.42483 0.03773 0.42292 0.03611 C 0.41268 0.02708 0.4 -0.00139 0.38959 -0.00834 C 0.36111 -0.02732 0.40452 0.00301 0.37292 -0.025 C 0.36771 -0.02963 0.36129 -0.03125 0.35625 -0.03611 C 0.34584 -0.04653 0.35087 -0.0419 0.34167 -0.05 C 0.33611 -0.04815 0.33021 -0.04792 0.325 -0.04445 C 0.31702 -0.03912 0.31059 -0.02246 0.30417 -0.01389 C 0.30348 -0.01019 0.30348 -0.00602 0.30209 -0.00278 C 0.29202 0.0206 0.29844 -0.00787 0.29375 0.01389 C 0.29289 0.01759 0.29011 0.02176 0.29167 0.025 C 0.29289 0.02754 0.29584 0.02315 0.29792 0.02222 C 0.30243 0.0162 0.30539 0.0081 0.31042 0.00278 C 0.32257 -0.01042 0.33681 -0.01945 0.35 -0.03056 C 0.35556 -0.03519 0.3625 -0.03611 0.36875 -0.03889 C 0.37084 -0.03982 0.375 -0.04167 0.375 -0.04167 C 0.38195 -0.04074 0.38907 -0.04097 0.39584 -0.03889 C 0.40035 -0.0375 0.404 -0.03241 0.40834 -0.03056 C 0.41789 -0.00949 0.42952 0.00995 0.43542 0.03333 C 0.44202 -0.00139 0.4599 -0.03704 0.4875 -0.04445 C 0.49098 -0.04352 0.4948 -0.04398 0.49792 -0.04167 C 0.50018 -0.04005 0.5007 -0.03611 0.50209 -0.03334 C 0.50556 -0.02593 0.50903 -0.01852 0.5125 -0.01111 C 0.51615 -0.00324 0.52327 0.00069 0.52709 0.00833 C 0.52848 0.01111 0.52934 0.01458 0.53125 0.01666 C 0.53299 0.01852 0.53542 0.01852 0.5375 0.01944 C 0.54011 0.00254 0.54775 -0.01181 0.55625 -0.025 C 0.56129 -0.03287 0.56858 -0.03843 0.57292 -0.04722 C 0.57848 -0.05834 0.575 -0.05371 0.58334 -0.06111 C 0.59514 -0.05672 0.59896 -0.05695 0.60834 -0.04722 C 0.61962 -0.03542 0.61424 -0.03889 0.62084 -0.025 C 0.62761 -0.01065 0.63594 0.00139 0.64167 0.01666 C 0.64445 0.01296 0.64792 0.00995 0.65 0.00555 C 0.65382 -0.00301 0.65452 -0.01366 0.65834 -0.02222 C 0.66511 -0.03727 0.67275 -0.04792 0.68125 -0.06111 C 0.68351 -0.06459 0.6849 -0.06922 0.6875 -0.07222 C 0.68872 -0.07361 0.70157 -0.07755 0.70209 -0.07778 C 0.70417 -0.07408 0.70608 -0.07014 0.70834 -0.06667 C 0.71094 -0.06273 0.71424 -0.05972 0.71667 -0.05556 C 0.72136 -0.04769 0.73959 -0.01366 0.74167 -0.00556 C 0.74462 0.00602 0.74254 0.00023 0.74792 0.01111 C 0.75261 -0.00787 0.75955 -0.02547 0.77084 -0.03889 C 0.77535 -0.04422 0.78073 -0.04769 0.78542 -0.05278 C 0.79914 -0.06759 0.7875 -0.06181 0.80209 -0.06667 C 0.80625 -0.06574 0.81077 -0.06621 0.81459 -0.06389 C 0.82379 -0.05834 0.83473 -0.0294 0.83959 -0.01667 C 0.84028 -0.01204 0.8408 -0.00741 0.84167 -0.00278 C 0.84219 0 0.84184 0.00694 0.84375 0.00555 C 0.84636 0.00393 0.84462 -0.00209 0.84584 -0.00556 C 0.8474 -0.01042 0.85018 -0.01482 0.85209 -0.01945 C 0.86059 -0.03982 0.86754 -0.06158 0.88542 -0.06945 C 0.89914 -0.05718 0.91146 -0.04352 0.92084 -0.025 C 0.9382 0.00972 0.92049 -0.02616 0.92917 -0.00278 C 0.93021 0.00023 0.93334 0.00879 0.93334 0.00555 C 0.93334 0.00069 0.92657 -0.00949 0.925 -0.01389 C 0.91615 -0.0375 0.90573 -0.06181 0.8875 -0.075 C 0.8783 -0.08172 0.86632 -0.08287 0.85625 -0.08611 C 0.8165 -0.07917 0.83282 -0.08634 0.81042 -0.06389 C 0.80295 -0.04422 0.78802 -0.03935 0.78125 -0.01667 C 0.7757 0.00162 0.76563 0.01782 0.75625 0.03333 C 0.75556 0.03611 0.75295 0.0493 0.75 0.05 C 0.74757 0.05069 0.74584 0.04629 0.74375 0.04444 C 0.74011 0.02963 0.73212 0.0206 0.72292 0.01111 C 0.71893 0.00694 0.71528 0.00139 0.71042 0 C 0.69792 -0.00324 0.7033 -0.00139 0.69375 -0.00556 C 0.65764 0.00023 0.65955 -0.00347 0.63542 0.01944 C 0.62605 0.02847 0.62743 0.02616 0.62084 0.03889 C 0.61789 0.04444 0.6125 0.05555 0.6125 0.05555 C 0.60157 0.04838 0.59792 0.03889 0.58959 0.02778 C 0.58716 0.02453 0.58368 0.02268 0.58125 0.01944 C 0.57952 0.01713 0.57882 0.01342 0.57709 0.01111 C 0.57049 0.00231 0.56233 -0.00556 0.55417 -0.01111 C 0.54219 -0.03496 0.55816 -0.00695 0.54375 -0.02222 C 0.54184 -0.02431 0.54132 -0.02824 0.53959 -0.03056 C 0.53473 -0.03704 0.53143 -0.03681 0.525 -0.03889 C 0.49723 -0.03472 0.50452 -0.03935 0.48334 -0.01111 C 0.47726 -0.00301 0.47361 0.00741 0.46875 0.01666 C 0.46615 0.02153 0.46459 0.03333 0.46459 0.03333 C 0.45782 0.00602 0.45452 -0.01621 0.43542 -0.03334 C 0.43056 -0.03241 0.42518 -0.0338 0.42084 -0.03056 C 0.41493 -0.02593 0.40625 -0.01111 0.40625 -0.01111 C 0.40122 0.00879 0.40834 -0.01389 0.39792 0.00278 C 0.39427 0.00856 0.39271 0.01597 0.38959 0.02222 C 0.38177 0.00833 0.38004 -0.0088 0.36875 -0.01945 C 0.36198 -0.02593 0.35139 -0.0294 0.34375 -0.03334 C 0.33125 -0.03102 0.31719 -0.03334 0.30625 -0.025 C 0.29809 -0.01875 0.28976 -0.00023 0.28334 0.00833 C 0.28195 0.01296 0.28056 0.01759 0.27917 0.02222 C 0.27848 0.025 0.27882 0.03241 0.27709 0.03055 C 0.27275 0.02569 0.26493 0.00231 0.26042 -0.00556 C 0.24306 -0.03519 0.21598 -0.04861 0.18959 -0.05556 C 0.18334 -0.05463 0.17691 -0.05463 0.17084 -0.05278 C 0.15695 -0.04861 0.14896 -0.01713 0.14584 0 C 0.14202 -0.01505 0.13195 -0.02639 0.12292 -0.03611 C 0.11945 -0.03519 0.11563 -0.03565 0.1125 -0.03334 C 0.10608 -0.02847 0.104 -0.02107 0.1 -0.01389 C 0.09775 -0.00972 0.08993 0.00208 0.0875 0.00833 C 0.07882 0.03125 0.09323 0.00116 0.08125 0.025 C 0.07205 0.0169 0.0717 0.00856 0.06459 -0.00278 C 0.05365 -0.02014 0.04115 -0.03472 0.02709 -0.04722 C 0.0191 -0.04514 0.01059 -0.04422 0.00417 -0.03611 C -0.00729 -0.02199 -0.01076 -0.00764 -0.01875 0.00833 C -0.02083 0.00023 -0.02048 -0.0088 -0.02291 -0.01667 C -0.02812 -0.0331 -0.03593 -0.03912 -0.04791 -0.04445 C -0.05139 -0.04352 -0.05538 -0.04422 -0.05833 -0.04167 C -0.06319 -0.0375 -0.07882 -0.01528 -0.08125 -0.00556 C -0.08194 -0.00278 -0.08229 0.00023 -0.08333 0.00278 C -0.08437 0.00578 -0.0875 0.01435 -0.0875 0.01111 C -0.0875 0.00532 -0.08333 -0.00556 -0.08333 -0.00556 C -0.08802 -0.03033 -0.09409 -0.02894 -0.11041 -0.03611 C -0.12048 -0.03172 -0.11441 -0.03658 -0.12083 -0.02222 C -0.12621 -0.01019 -0.13211 -0.00185 -0.13541 0.01111 C -0.13715 -0.00672 -0.13507 -0.01644 -0.14791 -0.02222 C -0.15139 -0.0213 -0.1552 -0.02153 -0.15833 -0.01945 C -0.16093 -0.01759 -0.16198 -0.00926 -0.16458 -0.01111 C -0.1677 -0.0132 -0.1658 -0.02037 -0.16666 -0.025 C -0.16718 -0.02778 -0.16805 -0.03056 -0.16875 -0.03334 C -0.17378 -0.05093 -0.18177 -0.07153 -0.19583 -0.07778 C -0.21007 -0.0588 -0.20347 -0.06551 -0.21458 -0.05556 C -0.2177 -0.06829 -0.21909 -0.08611 -0.225 -0.09722 C -0.22639 -0.1 -0.22934 -0.1007 -0.23125 -0.10278 C -0.2401 -0.1125 -0.24687 -0.11829 -0.25833 -0.12222 C -0.26111 -0.1213 -0.26441 -0.12199 -0.26666 -0.11945 C -0.271 -0.11459 -0.27187 -0.10625 -0.275 -0.1 C -0.28854 -0.10903 -0.28107 -0.10255 -0.29583 -0.12222 C -0.3033 -0.13218 -0.32309 -0.13218 -0.33125 -0.13334 C -0.33819 -0.13241 -0.34548 -0.1338 -0.35208 -0.13056 C -0.35416 -0.12963 -0.35191 -0.12222 -0.35416 -0.12222 C -0.35711 -0.12222 -0.3585 -0.12755 -0.36041 -0.13056 C -0.36996 -0.14537 -0.36788 -0.14005 -0.37916 -0.15 C -0.38194 -0.14815 -0.38489 -0.14676 -0.3875 -0.14445 C -0.38993 -0.14213 -0.39097 -0.13496 -0.39375 -0.13611 C -0.39757 -0.13773 -0.39757 -0.14584 -0.4 -0.15 C -0.40399 -0.15672 -0.40798 -0.16343 -0.4125 -0.16945 C -0.41423 -0.17176 -0.41684 -0.17292 -0.41875 -0.175 C -0.42239 -0.1794 -0.42534 -0.18496 -0.42916 -0.18889 C -0.43159 -0.19144 -0.43489 -0.19213 -0.4375 -0.19445 C -0.43993 -0.19676 -0.44132 -0.20047 -0.44375 -0.20278 C -0.45 -0.20903 -0.46493 -0.21829 -0.47066 -0.22222 C -0.47465 -0.22477 -0.48333 -0.22778 -0.48333 -0.22778 C -0.4868 -0.22685 -0.49132 -0.22824 -0.49375 -0.225 C -0.49774 -0.21968 -0.49618 -0.20996 -0.49791 -0.20278 C -0.50295 -0.21621 -0.49982 -0.21088 -0.50625 -0.21945 " pathEditMode="relative" ptsTypes="ffffffffffffffffffffffffffffffffffffffffffffffffffffffffffffffffffffffffffffffffffffffffffffffffffffffffffffffffffffffffffffffffffffffffffffffffffffffffffffffffffffffffffffffffffffffffffffffffffffffffA">
                                      <p:cBhvr>
                                        <p:cTn id="50" dur="56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1" presetID="8" presetClass="emph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Rot by="86400000">
                                      <p:cBhvr>
                                        <p:cTn id="5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63" presetClass="path" presetSubtype="0" accel="50000" decel="5000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Motion origin="layout" path="M -2.5E-6 -7.40741E-7 L 0.63768 0.00556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900" y="300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2" presetClass="exit" presetSubtype="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87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87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86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81481E-6 L 0.08663 -0.0419 " pathEditMode="relative" ptsTypes="AA">
                                      <p:cBhvr>
                                        <p:cTn id="6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85000" y="85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0" presetClass="path" presetSubtype="0" autoRev="1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Motion origin="layout" path="M -3.33333E-6 2.22222E-6 C 0.00226 -0.00347 0.00452 -0.00648 -3.33333E-6 -0.03172 C -0.00434 -0.05718 -0.01423 -0.13334 -0.02656 -0.15162 C -0.03889 -0.16991 -0.06562 -0.14491 -0.07378 -0.14236 " pathEditMode="relative" rAng="0" ptsTypes="aaaA">
                                      <p:cBhvr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00" y="-8500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0" presetClass="path" presetSubtype="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Motion origin="layout" path="M -1.11111E-6 -4.07407E-6 C 0.0007 -0.07245 0.00139 -0.1449 0.00833 -0.18888 C 0.01528 -0.23287 0.03264 -0.24583 0.04167 -0.26388 C 0.0507 -0.28194 0.05104 -0.29861 0.0625 -0.29722 C 0.07396 -0.29583 0.09583 -0.275 0.11042 -0.25555 C 0.125 -0.23611 0.14063 -0.20787 0.15 -0.18055 C 0.15938 -0.15324 0.16389 -0.12222 0.16667 -0.09166 C 0.16945 -0.06111 0.16806 -0.02916 0.16667 0.00278 " pathEditMode="relative" rAng="0" ptsTypes="aaaaaaaA">
                                      <p:cBhvr>
                                        <p:cTn id="70" dur="7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00" y="-14800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0" presetClass="path" presetSubtype="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animMotion origin="layout" path="M 5.55556E-7 7.77778E-6 C 0.00278 -0.05115 0.00556 -0.10231 0.01458 -0.14444 C 0.02361 -0.18657 0.03819 -0.23749 0.05417 -0.25277 C 0.07014 -0.26805 0.09444 -0.2574 0.11042 -0.23611 C 0.12639 -0.21481 0.14097 -0.16712 0.15 -0.12499 C 0.15903 -0.08286 0.16181 -0.0331 0.16458 0.01667 " pathEditMode="relative" ptsTypes="aaaaaA">
                                      <p:cBhvr>
                                        <p:cTn id="72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3" presetID="0" presetClass="path" presetSubtype="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0.16771 0.00023 C 0.16112 -0.05092 0.15452 -0.10208 0.14271 -0.14421 C 0.13091 -0.18634 0.11494 -0.23356 0.09688 -0.25254 C 0.07882 -0.27153 0.05 -0.26782 0.03438 -0.2581 C 0.01875 -0.24838 0.0132 -0.23032 0.00313 -0.19421 C -0.00694 -0.1581 -0.02048 -0.07245 -0.02604 -0.04143 C -0.03159 -0.01041 -0.0309 -0.00926 -0.0302 -0.0081 " pathEditMode="relative" rAng="0" ptsTypes="aaaaaaA">
                                      <p:cBhvr>
                                        <p:cTn id="74" dur="7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00" y="-13600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0" presetClass="path" presetSubtype="0" fill="hold" nodeType="withEffect">
                                  <p:stCondLst>
                                    <p:cond delay="5900"/>
                                  </p:stCondLst>
                                  <p:childTnLst>
                                    <p:animMotion origin="layout" path="M 0.16458 0.01667 C 0.15486 -0.05717 0.14514 -0.13101 0.13333 -0.16944 C 0.12153 -0.20786 0.11007 -0.20694 0.09375 -0.21388 C 0.07743 -0.22083 0.05069 -0.22083 0.03542 -0.21111 C 0.02014 -0.20138 0.00972 -0.18194 0.00208 -0.15555 C -0.00556 -0.12916 -0.00972 -0.08055 -0.01042 -0.05277 C -0.01111 -0.02499 -0.0066 -0.00694 -0.00208 0.01112 " pathEditMode="relative" ptsTypes="aaaaaaA">
                                      <p:cBhvr>
                                        <p:cTn id="76" dur="6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7" presetID="0" presetClass="path" presetSubtype="0" fill="hold" nodeType="withEffect">
                                  <p:stCondLst>
                                    <p:cond delay="6600"/>
                                  </p:stCondLst>
                                  <p:childTnLst>
                                    <p:animMotion origin="layout" path="M -0.0132 -0.00556 C -0.02222 -0.06065 -0.0309 -0.11551 -0.03958 -0.14421 C -0.04843 -0.17292 -0.05468 -0.17639 -0.06597 -0.17894 C -0.07743 -0.18102 -0.0927 -0.17083 -0.10782 -0.15995 " pathEditMode="relative" rAng="0" ptsTypes="aaaA">
                                      <p:cBhvr>
                                        <p:cTn id="78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00" y="-8800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4024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8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COME ON!!! Dear God, this is boring.</a:t>
            </a:r>
          </a:p>
        </p:txBody>
      </p:sp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4" cstate="print"/>
          <a:srcRect t="41082" r="35464"/>
          <a:stretch>
            <a:fillRect/>
          </a:stretch>
        </p:blipFill>
        <p:spPr bwMode="auto">
          <a:xfrm>
            <a:off x="-1" y="0"/>
            <a:ext cx="9144001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r="78789"/>
          <a:stretch>
            <a:fillRect/>
          </a:stretch>
        </p:blipFill>
        <p:spPr bwMode="auto">
          <a:xfrm>
            <a:off x="0" y="1643050"/>
            <a:ext cx="9144000" cy="4216981"/>
          </a:xfrm>
          <a:prstGeom prst="rect">
            <a:avLst/>
          </a:prstGeom>
          <a:noFill/>
        </p:spPr>
      </p:pic>
      <p:pic>
        <p:nvPicPr>
          <p:cNvPr id="9" name="Picture 8" descr="angryparsnipface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43372" y="1643050"/>
            <a:ext cx="722109" cy="1250151"/>
          </a:xfrm>
          <a:prstGeom prst="rect">
            <a:avLst/>
          </a:prstGeom>
        </p:spPr>
      </p:pic>
      <p:pic>
        <p:nvPicPr>
          <p:cNvPr id="10" name="Picture 9" descr="angrydigital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392564" flipH="1">
            <a:off x="4940093" y="1536678"/>
            <a:ext cx="729913" cy="1514501"/>
          </a:xfrm>
          <a:prstGeom prst="rect">
            <a:avLst/>
          </a:prstGeom>
        </p:spPr>
      </p:pic>
      <p:pic>
        <p:nvPicPr>
          <p:cNvPr id="12" name="Picture 11" descr="angrydigital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392564" flipH="1">
            <a:off x="4188374" y="520673"/>
            <a:ext cx="729913" cy="1514501"/>
          </a:xfrm>
          <a:prstGeom prst="rect">
            <a:avLst/>
          </a:prstGeom>
        </p:spPr>
      </p:pic>
      <p:pic>
        <p:nvPicPr>
          <p:cNvPr id="8" name="Picture 7" descr="confusedwolfmanhappy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14744" y="2143116"/>
            <a:ext cx="953914" cy="1604942"/>
          </a:xfrm>
          <a:prstGeom prst="rect">
            <a:avLst/>
          </a:prstGeom>
        </p:spPr>
      </p:pic>
      <p:sp>
        <p:nvSpPr>
          <p:cNvPr id="6" name="Content Placeholder 4"/>
          <p:cNvSpPr txBox="1">
            <a:spLocks/>
          </p:cNvSpPr>
          <p:nvPr/>
        </p:nvSpPr>
        <p:spPr>
          <a:xfrm>
            <a:off x="500034" y="285728"/>
            <a:ext cx="8286808" cy="1071594"/>
          </a:xfrm>
          <a:prstGeom prst="wedgeRoundRectCallout">
            <a:avLst>
              <a:gd name="adj1" fmla="val -35983"/>
              <a:gd name="adj2" fmla="val 148167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ALLEZ!!! Mon </a:t>
            </a:r>
            <a:r>
              <a:rPr lang="en-GB" sz="4000" b="1" dirty="0" err="1" smtClean="0">
                <a:solidFill>
                  <a:schemeClr val="tx1"/>
                </a:solidFill>
              </a:rPr>
              <a:t>Dieu</a:t>
            </a:r>
            <a:r>
              <a:rPr lang="en-GB" sz="4000" b="1" dirty="0" smtClean="0">
                <a:solidFill>
                  <a:schemeClr val="tx1"/>
                </a:solidFill>
              </a:rPr>
              <a:t>, </a:t>
            </a:r>
            <a:r>
              <a:rPr lang="fr-FR" sz="4000" b="1" dirty="0" smtClean="0">
                <a:solidFill>
                  <a:schemeClr val="tx1"/>
                </a:solidFill>
              </a:rPr>
              <a:t>c’est ennuyeux.</a:t>
            </a:r>
          </a:p>
        </p:txBody>
      </p:sp>
      <p:pic>
        <p:nvPicPr>
          <p:cNvPr id="19" name="Picture 18" descr="garden pea 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571504" y="3714752"/>
            <a:ext cx="571504" cy="501956"/>
          </a:xfrm>
          <a:prstGeom prst="rect">
            <a:avLst/>
          </a:prstGeom>
        </p:spPr>
      </p:pic>
      <p:pic>
        <p:nvPicPr>
          <p:cNvPr id="20" name="Picture 19" descr="garden pea 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571536" y="3786190"/>
            <a:ext cx="571504" cy="501956"/>
          </a:xfrm>
          <a:prstGeom prst="rect">
            <a:avLst/>
          </a:prstGeom>
        </p:spPr>
      </p:pic>
      <p:pic>
        <p:nvPicPr>
          <p:cNvPr id="21" name="Picture 20" descr="garden pea 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571536" y="4070052"/>
            <a:ext cx="571504" cy="501956"/>
          </a:xfrm>
          <a:prstGeom prst="rect">
            <a:avLst/>
          </a:prstGeom>
        </p:spPr>
      </p:pic>
      <p:pic>
        <p:nvPicPr>
          <p:cNvPr id="22" name="Picture 21" descr="garden pea 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571536" y="3500438"/>
            <a:ext cx="571504" cy="501956"/>
          </a:xfrm>
          <a:prstGeom prst="rect">
            <a:avLst/>
          </a:prstGeom>
        </p:spPr>
      </p:pic>
      <p:pic>
        <p:nvPicPr>
          <p:cNvPr id="23" name="Picture 22" descr="garden pea 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714412" y="3929066"/>
            <a:ext cx="571504" cy="501956"/>
          </a:xfrm>
          <a:prstGeom prst="rect">
            <a:avLst/>
          </a:prstGeom>
        </p:spPr>
      </p:pic>
      <p:pic>
        <p:nvPicPr>
          <p:cNvPr id="7" name="fish" descr="smellyfish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698943" flipH="1">
            <a:off x="7268311" y="3920708"/>
            <a:ext cx="1407899" cy="926134"/>
          </a:xfrm>
          <a:prstGeom prst="rect">
            <a:avLst/>
          </a:prstGeom>
        </p:spPr>
      </p:pic>
      <p:pic>
        <p:nvPicPr>
          <p:cNvPr id="24" name="Picture 23" descr="garden pea 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214478" y="4286256"/>
            <a:ext cx="571504" cy="501956"/>
          </a:xfrm>
          <a:prstGeom prst="rect">
            <a:avLst/>
          </a:prstGeom>
        </p:spPr>
      </p:pic>
      <p:pic>
        <p:nvPicPr>
          <p:cNvPr id="15" name="Picture 14" descr="angrypotatohead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4406562" y="3880191"/>
            <a:ext cx="1640542" cy="2024045"/>
          </a:xfrm>
          <a:prstGeom prst="rect">
            <a:avLst/>
          </a:prstGeom>
        </p:spPr>
      </p:pic>
      <p:sp>
        <p:nvSpPr>
          <p:cNvPr id="14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5 minutes later…</a:t>
            </a:r>
          </a:p>
        </p:txBody>
      </p:sp>
      <p:pic>
        <p:nvPicPr>
          <p:cNvPr id="26" name="Picture 25" descr="mic face3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8608" y="3000372"/>
            <a:ext cx="1239056" cy="2712264"/>
          </a:xfrm>
          <a:prstGeom prst="rect">
            <a:avLst/>
          </a:prstGeom>
        </p:spPr>
      </p:pic>
      <p:pic>
        <p:nvPicPr>
          <p:cNvPr id="25" name="Picture 24" descr="mic face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8608" y="2996952"/>
            <a:ext cx="1239056" cy="2712264"/>
          </a:xfrm>
          <a:prstGeom prst="rect">
            <a:avLst/>
          </a:prstGeom>
        </p:spPr>
      </p:pic>
      <p:pic>
        <p:nvPicPr>
          <p:cNvPr id="27" name="Picture 26" descr="mic face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736604" y="3906842"/>
            <a:ext cx="1239055" cy="2712264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/>
              <a:t>Z</a:t>
            </a:r>
            <a:endParaRPr lang="en-GB" sz="44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/>
              <a:t>Z</a:t>
            </a:r>
            <a:endParaRPr lang="en-GB" sz="4400" b="1" dirty="0"/>
          </a:p>
        </p:txBody>
      </p:sp>
      <p:sp>
        <p:nvSpPr>
          <p:cNvPr id="39" name="TextBox 38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/>
              <a:t>Z</a:t>
            </a:r>
            <a:endParaRPr lang="en-GB" sz="4400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/>
              <a:t>Z</a:t>
            </a:r>
            <a:endParaRPr lang="en-GB" sz="4400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/>
              <a:t>Z</a:t>
            </a:r>
            <a:endParaRPr lang="en-GB" sz="4400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/>
              <a:t>Z</a:t>
            </a:r>
            <a:endParaRPr lang="en-GB" sz="4400" b="1" dirty="0"/>
          </a:p>
        </p:txBody>
      </p:sp>
      <p:sp>
        <p:nvSpPr>
          <p:cNvPr id="43" name="TextBox 42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/>
              <a:t>Z</a:t>
            </a:r>
            <a:endParaRPr lang="en-GB" sz="4400" b="1" dirty="0"/>
          </a:p>
        </p:txBody>
      </p:sp>
      <p:sp>
        <p:nvSpPr>
          <p:cNvPr id="44" name="TextBox 43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/>
              <a:t>Z</a:t>
            </a:r>
            <a:endParaRPr lang="en-GB" sz="4400" b="1" dirty="0"/>
          </a:p>
        </p:txBody>
      </p:sp>
      <p:sp>
        <p:nvSpPr>
          <p:cNvPr id="45" name="TextBox 44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/>
              <a:t>Z</a:t>
            </a:r>
            <a:endParaRPr lang="en-GB" sz="4400" b="1" dirty="0"/>
          </a:p>
        </p:txBody>
      </p:sp>
      <p:pic>
        <p:nvPicPr>
          <p:cNvPr id="32" name="Picture 31" descr="garden pea 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062078" y="4438656"/>
            <a:ext cx="571504" cy="501956"/>
          </a:xfrm>
          <a:prstGeom prst="rect">
            <a:avLst/>
          </a:prstGeom>
        </p:spPr>
      </p:pic>
      <p:pic>
        <p:nvPicPr>
          <p:cNvPr id="35" name="slide5.wav">
            <a:hlinkClick r:id="" action="ppaction://media"/>
          </p:cNvPr>
          <p:cNvPicPr>
            <a:picLocks noRot="1" noChangeAspect="1"/>
          </p:cNvPicPr>
          <p:nvPr>
            <a:wavAudioFile r:embed="rId1" name="slide5.wav"/>
          </p:nvPr>
        </p:nvPicPr>
        <p:blipFill>
          <a:blip r:embed="rId15" cstate="print"/>
          <a:stretch>
            <a:fillRect/>
          </a:stretch>
        </p:blipFill>
        <p:spPr>
          <a:xfrm>
            <a:off x="8501090" y="6553200"/>
            <a:ext cx="304800" cy="304800"/>
          </a:xfrm>
          <a:prstGeom prst="rect">
            <a:avLst/>
          </a:prstGeom>
        </p:spPr>
      </p:pic>
      <p:pic>
        <p:nvPicPr>
          <p:cNvPr id="46" name="ronflement.wav">
            <a:hlinkClick r:id="" action="ppaction://media"/>
          </p:cNvPr>
          <p:cNvPicPr>
            <a:picLocks noRot="1" noChangeAspect="1"/>
          </p:cNvPicPr>
          <p:nvPr>
            <a:wavAudioFile r:embed="rId2" name="ronflement.wav"/>
          </p:nvPr>
        </p:nvPicPr>
        <p:blipFill>
          <a:blip r:embed="rId16" cstate="print"/>
          <a:stretch>
            <a:fillRect/>
          </a:stretch>
        </p:blipFill>
        <p:spPr>
          <a:xfrm>
            <a:off x="8501090" y="5929330"/>
            <a:ext cx="438152" cy="438152"/>
          </a:xfrm>
          <a:prstGeom prst="rect">
            <a:avLst/>
          </a:prstGeom>
        </p:spPr>
      </p:pic>
    </p:spTree>
  </p:cSld>
  <p:clrMapOvr>
    <a:masterClrMapping/>
  </p:clrMapOvr>
  <p:transition advClick="0" advTm="1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-3.33333E-6 L 0 -1.20416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8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8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7.03704E-6 C 0.0151 -0.01921 0.03038 -0.03819 0.04219 -0.02754 C 0.05399 -0.01689 0.06441 0.04167 0.07083 0.06413 C 0.07725 0.08658 0.07899 0.09283 0.08125 0.10741 C 0.0835 0.122 0.08385 0.13681 0.08437 0.15163 " pathEditMode="relative" ptsTypes="aaaaA">
                                      <p:cBhvr>
                                        <p:cTn id="13" dur="7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163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0" presetID="0" presetClass="path" presetSubtype="0" autoRev="1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Motion origin="layout" path="M -3.33333E-6 2.22222E-6 C 0.00226 -0.00347 0.00452 -0.00648 -3.33333E-6 -0.03172 C -0.00434 -0.05718 -0.01423 -0.13334 -0.02656 -0.15162 C -0.03889 -0.16991 -0.06562 -0.14491 -0.07378 -0.14236 " pathEditMode="relative" rAng="0" ptsTypes="aaaA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85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0" presetClass="path" presetSubtype="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Motion origin="layout" path="M -1.11111E-6 -4.07407E-6 C 0.0007 -0.07245 0.00139 -0.1449 0.00833 -0.18888 C 0.01528 -0.23287 0.03264 -0.24583 0.04167 -0.26388 C 0.0507 -0.28194 0.05104 -0.29861 0.0625 -0.29722 C 0.07396 -0.29583 0.09583 -0.275 0.11042 -0.25555 C 0.125 -0.23611 0.14063 -0.20787 0.15 -0.18055 C 0.15938 -0.15324 0.16389 -0.12222 0.16667 -0.09166 C 0.16945 -0.06111 0.16806 -0.02916 0.16667 0.00278 " pathEditMode="relative" rAng="0" ptsTypes="aaaaaaaA">
                                      <p:cBhvr>
                                        <p:cTn id="23" dur="7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" y="-148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animMotion origin="layout" path="M 5.55556E-7 7.77778E-6 C 0.00278 -0.05115 0.00556 -0.10231 0.01458 -0.14444 C 0.02361 -0.18657 0.03819 -0.23749 0.05417 -0.25277 C 0.07014 -0.26805 0.09444 -0.2574 0.11042 -0.23611 C 0.12639 -0.21481 0.14097 -0.16712 0.15 -0.12499 C 0.15903 -0.08286 0.16181 -0.0331 0.16458 0.01667 " pathEditMode="relative" ptsTypes="aaaaaA">
                                      <p:cBhvr>
                                        <p:cTn id="25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0" presetClass="path" presetSubtype="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0.16771 0.00023 C 0.16112 -0.05092 0.15452 -0.10208 0.14271 -0.14421 C 0.13091 -0.18634 0.11494 -0.23356 0.09688 -0.25254 C 0.07882 -0.27153 0.05 -0.26782 0.03438 -0.2581 C 0.01875 -0.24838 0.0132 -0.23032 0.00313 -0.19421 C -0.00694 -0.1581 -0.02048 -0.07245 -0.02604 -0.04143 C -0.03159 -0.01041 -0.0309 -0.00926 -0.0302 -0.0081 " pathEditMode="relative" rAng="0" ptsTypes="aaaaaaA">
                                      <p:cBhvr>
                                        <p:cTn id="27" dur="7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-136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0" presetClass="path" presetSubtype="0" fill="hold" nodeType="withEffect">
                                  <p:stCondLst>
                                    <p:cond delay="5900"/>
                                  </p:stCondLst>
                                  <p:childTnLst>
                                    <p:animMotion origin="layout" path="M 0.16458 0.01667 C 0.15486 -0.05717 0.14514 -0.13101 0.13333 -0.16944 C 0.12153 -0.20786 0.11007 -0.20694 0.09375 -0.21388 C 0.07743 -0.22083 0.05069 -0.22083 0.03542 -0.21111 C 0.02014 -0.20138 0.00972 -0.18194 0.00208 -0.15555 C -0.00556 -0.12916 -0.00972 -0.08055 -0.01042 -0.05277 C -0.01111 -0.02499 -0.0066 -0.00694 -0.00208 0.01112 " pathEditMode="relative" ptsTypes="aaaaaaA">
                                      <p:cBhvr>
                                        <p:cTn id="29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fill="hold" nodeType="withEffect">
                                  <p:stCondLst>
                                    <p:cond delay="6600"/>
                                  </p:stCondLst>
                                  <p:childTnLst>
                                    <p:animMotion origin="layout" path="M -0.0132 -0.00556 C -0.02222 -0.06065 -0.0309 -0.11551 -0.03958 -0.14421 C -0.04843 -0.17292 -0.05468 -0.17639 -0.06597 -0.17894 C -0.07743 -0.18102 -0.0927 -0.17083 -0.10782 -0.15995 " pathEditMode="relative" rAng="0" ptsTypes="aaaA">
                                      <p:cBhvr>
                                        <p:cTn id="31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" y="-88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0">
                                      <p:cBhvr>
                                        <p:cTn id="33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0">
                                      <p:cBhvr>
                                        <p:cTn id="3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96296E-6 L 1.13386 2.96296E-6 " pathEditMode="relative" ptsTypes="AA">
                                      <p:cBhvr>
                                        <p:cTn id="4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2" presetID="8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86400000">
                                      <p:cBhvr>
                                        <p:cTn id="4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0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3.33333E-6 2.96296E-6 L 1.13386 2.96296E-6 " pathEditMode="relative" ptsTypes="AA">
                                      <p:cBhvr>
                                        <p:cTn id="4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6" presetID="8" presetClass="emph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animRot by="-86400000">
                                      <p:cBhvr>
                                        <p:cTn id="4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animMotion origin="layout" path="M 0 4.07407E-6 L 1.13594 -0.00324 " pathEditMode="relative" rAng="0" ptsTypes="AA">
                                      <p:cBhvr>
                                        <p:cTn id="49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8" y="-2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8" presetClass="emph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Rot by="86400000">
                                      <p:cBhvr>
                                        <p:cTn id="5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Motion origin="layout" path="M -3.33333E-6 2.96296E-6 L 1.13386 2.96296E-6 " pathEditMode="relative" ptsTypes="AA">
                                      <p:cBhvr>
                                        <p:cTn id="5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0" presetClass="path" presetSubtype="0" accel="50000" decel="5000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animMotion origin="layout" path="M -3.33333E-6 2.96296E-6 L 1.13386 2.96296E-6 " pathEditMode="relative" ptsTypes="AA">
                                      <p:cBhvr>
                                        <p:cTn id="5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6" presetID="8" presetClass="emph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animRot by="86400000">
                                      <p:cBhvr>
                                        <p:cTn id="5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8" presetClass="emph" presetSubtype="0" repeatCount="2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Rot by="-86400000">
                                      <p:cBhvr>
                                        <p:cTn id="5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0" presetID="0" presetClass="path" presetSubtype="0" repeatCount="200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-3.33333E-6 2.96296E-6 L 1.13386 2.96296E-6 " pathEditMode="relative" ptsTypes="AA">
                                      <p:cBhvr>
                                        <p:cTn id="61" dur="20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2257 -0.03727 -0.04514 -0.07454 -0.075 -0.1 C -0.10486 -0.12547 -0.14514 -0.15602 -0.17916 -0.15278 C -0.21319 -0.14954 -0.24618 -0.11505 -0.27916 -0.08056 " pathEditMode="relative" ptsTypes="aaaA">
                                      <p:cBhvr>
                                        <p:cTn id="67" dur="500" spd="-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8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2257 -0.03727 -0.04514 -0.07454 -0.075 -0.1 C -0.10486 -0.12547 -0.14514 -0.15602 -0.17916 -0.15278 C -0.21319 -0.14954 -0.24618 -0.11505 -0.27916 -0.08056 " pathEditMode="relative" ptsTypes="aaaA">
                                      <p:cBhvr>
                                        <p:cTn id="69" dur="500" spd="-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0" presetID="35" presetClass="emph" presetSubtype="0" repeatCount="2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1" dur="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35" presetClass="emph" presetSubtype="0" repeatCount="6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3" dur="267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1" presetClass="exit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72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grpId="1" nodeType="withEffect">
                                  <p:stCondLst>
                                    <p:cond delay="72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8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6" presetClass="emph" presetSubtype="0" fill="hold" grpId="2" nodeType="withEffect">
                                  <p:stCondLst>
                                    <p:cond delay="7200"/>
                                  </p:stCondLst>
                                  <p:childTnLst>
                                    <p:animScale>
                                      <p:cBhvr>
                                        <p:cTn id="86" dur="2000" fill="hold"/>
                                        <p:tgtEl>
                                          <p:spTgt spid="3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3" nodeType="withEffect">
                                  <p:stCondLst>
                                    <p:cond delay="8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73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0" presetClass="path" presetSubtype="0" accel="50000" decel="50000" fill="hold" grpId="1" nodeType="withEffect">
                                  <p:stCondLst>
                                    <p:cond delay="73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9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5" presetID="6" presetClass="emph" presetSubtype="0" fill="hold" grpId="2" nodeType="withEffect">
                                  <p:stCondLst>
                                    <p:cond delay="730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grpId="3" nodeType="withEffect">
                                  <p:stCondLst>
                                    <p:cond delay="8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74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0" presetClass="path" presetSubtype="0" accel="50000" decel="50000" fill="hold" grpId="1" nodeType="withEffect">
                                  <p:stCondLst>
                                    <p:cond delay="74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10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5" presetID="6" presetClass="emph" presetSubtype="0" fill="hold" grpId="2" nodeType="withEffect">
                                  <p:stCondLst>
                                    <p:cond delay="7400"/>
                                  </p:stCondLst>
                                  <p:childTnLst>
                                    <p:animScale>
                                      <p:cBhvr>
                                        <p:cTn id="106" dur="2000" fill="hold"/>
                                        <p:tgtEl>
                                          <p:spTgt spid="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grpId="3" nodeType="withEffect">
                                  <p:stCondLst>
                                    <p:cond delay="8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0" presetClass="path" presetSubtype="0" accel="50000" decel="50000" fill="hold" grpId="1" nodeType="withEffect">
                                  <p:stCondLst>
                                    <p:cond delay="75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11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5" presetID="6" presetClass="emph" presetSubtype="0" fill="hold" grpId="2" nodeType="withEffect">
                                  <p:stCondLst>
                                    <p:cond delay="7500"/>
                                  </p:stCondLst>
                                  <p:childTnLst>
                                    <p:animScale>
                                      <p:cBhvr>
                                        <p:cTn id="116" dur="2000" fill="hold"/>
                                        <p:tgtEl>
                                          <p:spTgt spid="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grpId="3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76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0" presetClass="path" presetSubtype="0" accel="50000" decel="50000" fill="hold" grpId="1" nodeType="withEffect">
                                  <p:stCondLst>
                                    <p:cond delay="76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12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5" presetID="6" presetClass="emph" presetSubtype="0" fill="hold" grpId="2" nodeType="withEffect">
                                  <p:stCondLst>
                                    <p:cond delay="7600"/>
                                  </p:stCondLst>
                                  <p:childTnLst>
                                    <p:animScale>
                                      <p:cBhvr>
                                        <p:cTn id="126" dur="2000" fill="hold"/>
                                        <p:tgtEl>
                                          <p:spTgt spid="4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grpId="3" nodeType="withEffect">
                                  <p:stCondLst>
                                    <p:cond delay="9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0" presetClass="path" presetSubtype="0" accel="50000" decel="5000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13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5" presetID="6" presetClass="emph" presetSubtype="0" fill="hold" grpId="2" nodeType="withEffect">
                                  <p:stCondLst>
                                    <p:cond delay="8000"/>
                                  </p:stCondLst>
                                  <p:childTnLst>
                                    <p:animScale>
                                      <p:cBhvr>
                                        <p:cTn id="136" dur="2000" fill="hold"/>
                                        <p:tgtEl>
                                          <p:spTgt spid="4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7" presetID="10" presetClass="exit" presetSubtype="0" fill="hold" grpId="3" nodeType="withEffect">
                                  <p:stCondLst>
                                    <p:cond delay="9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81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0" presetClass="path" presetSubtype="0" accel="50000" decel="50000" fill="hold" grpId="1" nodeType="withEffect">
                                  <p:stCondLst>
                                    <p:cond delay="81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144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5" presetID="6" presetClass="emph" presetSubtype="0" fill="hold" grpId="2" nodeType="withEffect">
                                  <p:stCondLst>
                                    <p:cond delay="8100"/>
                                  </p:stCondLst>
                                  <p:childTnLst>
                                    <p:animScale>
                                      <p:cBhvr>
                                        <p:cTn id="146" dur="2000" fill="hold"/>
                                        <p:tgtEl>
                                          <p:spTgt spid="4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7" presetID="10" presetClass="exit" presetSubtype="0" fill="hold" grpId="3" nodeType="withEffect">
                                  <p:stCondLst>
                                    <p:cond delay="9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grpId="0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0" presetClass="path" presetSubtype="0" accel="50000" decel="50000" fill="hold" grpId="1" nodeType="withEffect">
                                  <p:stCondLst>
                                    <p:cond delay="82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15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5" presetID="6" presetClass="emph" presetSubtype="0" fill="hold" grpId="2" nodeType="withEffect">
                                  <p:stCondLst>
                                    <p:cond delay="8200"/>
                                  </p:stCondLst>
                                  <p:childTnLst>
                                    <p:animScale>
                                      <p:cBhvr>
                                        <p:cTn id="156" dur="2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7" presetID="10" presetClass="exit" presetSubtype="0" fill="hold" grpId="3" nodeType="withEffect">
                                  <p:stCondLst>
                                    <p:cond delay="9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grpId="0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0" presetClass="path" presetSubtype="0" accel="50000" decel="50000" fill="hold" grpId="1" nodeType="withEffect">
                                  <p:stCondLst>
                                    <p:cond delay="83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16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5" presetID="6" presetClass="emph" presetSubtype="0" fill="hold" grpId="2" nodeType="withEffect">
                                  <p:stCondLst>
                                    <p:cond delay="8300"/>
                                  </p:stCondLst>
                                  <p:childTnLst>
                                    <p:animScale>
                                      <p:cBhvr>
                                        <p:cTn id="166" dur="2000" fill="hold"/>
                                        <p:tgtEl>
                                          <p:spTgt spid="4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67" presetID="10" presetClass="exit" presetSubtype="0" fill="hold" grpId="3" nodeType="withEffect">
                                  <p:stCondLst>
                                    <p:cond delay="9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0" presetClass="exit" presetSubtype="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0" presetClass="exit" presetSubtype="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0" presetClass="exit" presetSubtype="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0" presetClass="exit" presetSubtype="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0" presetClass="exit" presetSubtype="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0" presetClass="exit" presetSubtype="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0" presetClass="exit" presetSubtype="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0" presetClass="exit" presetSubtype="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0" presetClass="exit" presetSubtype="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0" presetClass="exit" presetSubtype="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xit" presetSubtype="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8" presetClass="emph" presetSubtype="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Rot by="-86400000">
                                      <p:cBhvr>
                                        <p:cTn id="20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5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3.33333E-6 2.96296E-6 L 1.13386 2.96296E-6 " pathEditMode="relative" ptsTypes="AA">
                                      <p:cBhvr>
                                        <p:cTn id="206" dur="20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7" presetID="10" presetClass="exit" presetSubtype="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1" presetClass="mediacall" presetSubtype="0" fill="hold" nodeType="withEffect">
                                  <p:stCondLst>
                                    <p:cond delay="7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1" dur="3278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showWhenStopped="0">
                <p:cTn id="2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</p:childTnLst>
        </p:cTn>
      </p:par>
    </p:tnLst>
    <p:bldLst>
      <p:bldP spid="16" grpId="0" animBg="1"/>
      <p:bldP spid="6" grpId="0" animBg="1"/>
      <p:bldP spid="14" grpId="0" animBg="1"/>
      <p:bldP spid="37" grpId="0"/>
      <p:bldP spid="37" grpId="1"/>
      <p:bldP spid="37" grpId="2"/>
      <p:bldP spid="37" grpId="3"/>
      <p:bldP spid="38" grpId="0"/>
      <p:bldP spid="38" grpId="1"/>
      <p:bldP spid="38" grpId="2"/>
      <p:bldP spid="38" grpId="3"/>
      <p:bldP spid="39" grpId="0"/>
      <p:bldP spid="39" grpId="1"/>
      <p:bldP spid="39" grpId="2"/>
      <p:bldP spid="39" grpId="3"/>
      <p:bldP spid="40" grpId="0"/>
      <p:bldP spid="40" grpId="1"/>
      <p:bldP spid="40" grpId="2"/>
      <p:bldP spid="40" grpId="3"/>
      <p:bldP spid="41" grpId="0"/>
      <p:bldP spid="41" grpId="1"/>
      <p:bldP spid="41" grpId="2"/>
      <p:bldP spid="41" grpId="3"/>
      <p:bldP spid="42" grpId="0"/>
      <p:bldP spid="42" grpId="1"/>
      <p:bldP spid="42" grpId="2"/>
      <p:bldP spid="42" grpId="3"/>
      <p:bldP spid="43" grpId="0"/>
      <p:bldP spid="43" grpId="1"/>
      <p:bldP spid="43" grpId="2"/>
      <p:bldP spid="43" grpId="3"/>
      <p:bldP spid="44" grpId="0"/>
      <p:bldP spid="44" grpId="1"/>
      <p:bldP spid="44" grpId="2"/>
      <p:bldP spid="44" grpId="3"/>
      <p:bldP spid="45" grpId="0"/>
      <p:bldP spid="45" grpId="1"/>
      <p:bldP spid="45" grpId="2"/>
      <p:bldP spid="45" grpId="3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farm4.static.flickr.com/3063/2629352372_30d92ac5ee_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48333" cy="6072206"/>
          </a:xfrm>
          <a:prstGeom prst="rect">
            <a:avLst/>
          </a:prstGeom>
          <a:noFill/>
        </p:spPr>
      </p:pic>
      <p:pic>
        <p:nvPicPr>
          <p:cNvPr id="6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" y="-2700000"/>
            <a:ext cx="14168870" cy="6572296"/>
          </a:xfrm>
          <a:prstGeom prst="rect">
            <a:avLst/>
          </a:prstGeom>
          <a:noFill/>
        </p:spPr>
      </p:pic>
      <p:pic>
        <p:nvPicPr>
          <p:cNvPr id="18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0" y="1643050"/>
            <a:ext cx="43110151" cy="4216981"/>
          </a:xfrm>
          <a:prstGeom prst="rect">
            <a:avLst/>
          </a:prstGeom>
          <a:noFill/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 smtClean="0">
                <a:solidFill>
                  <a:schemeClr val="tx1"/>
                </a:solidFill>
              </a:rPr>
              <a:t>Zzzzzzzzzzzzzzzzzzzzzz</a:t>
            </a:r>
            <a:r>
              <a:rPr lang="en-GB" sz="3600" b="1" dirty="0" smtClean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8" name="Picture 7" descr="mic 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736604" y="3906842"/>
            <a:ext cx="1239055" cy="271226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/>
              <a:t>Z</a:t>
            </a:r>
            <a:endParaRPr lang="en-GB" sz="4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/>
              <a:t>Z</a:t>
            </a:r>
            <a:endParaRPr lang="en-GB" sz="4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/>
              <a:t>Z</a:t>
            </a:r>
            <a:endParaRPr lang="en-GB" sz="4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/>
              <a:t>Z</a:t>
            </a:r>
            <a:endParaRPr lang="en-GB" sz="4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/>
              <a:t>Z</a:t>
            </a:r>
            <a:endParaRPr lang="en-GB" sz="4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/>
              <a:t>Z</a:t>
            </a:r>
            <a:endParaRPr lang="en-GB" sz="4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/>
              <a:t>Z</a:t>
            </a:r>
            <a:endParaRPr lang="en-GB" sz="4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/>
              <a:t>Z</a:t>
            </a:r>
            <a:endParaRPr lang="en-GB" sz="4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/>
              <a:t>Z</a:t>
            </a:r>
            <a:endParaRPr lang="en-GB" sz="4400" b="1" dirty="0"/>
          </a:p>
        </p:txBody>
      </p:sp>
      <p:pic>
        <p:nvPicPr>
          <p:cNvPr id="19" name="Picture 18" descr="mrcalmchop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928670"/>
            <a:ext cx="1571636" cy="4922157"/>
          </a:xfrm>
          <a:prstGeom prst="rect">
            <a:avLst/>
          </a:prstGeom>
        </p:spPr>
      </p:pic>
      <p:pic>
        <p:nvPicPr>
          <p:cNvPr id="20" name="slide6.wav">
            <a:hlinkClick r:id="" action="ppaction://media"/>
          </p:cNvPr>
          <p:cNvPicPr>
            <a:picLocks noRot="1" noChangeAspect="1"/>
          </p:cNvPicPr>
          <p:nvPr>
            <a:wavAudioFile r:embed="rId1" name="slide6.wav"/>
          </p:nvPr>
        </p:nvPicPr>
        <p:blipFill>
          <a:blip r:embed="rId8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7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3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3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3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6" presetClass="emph" presetSubtype="0" fill="hold" grpId="2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3" nodeType="withEffect">
                                  <p:stCondLst>
                                    <p:cond delay="1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0" presetClass="path" presetSubtype="0" accel="50000" decel="5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4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2" presetID="6" presetClass="emph" presetSubtype="0" fill="hold" grpId="2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43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3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5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6" presetClass="emph" presetSubtype="0" fill="hold" grpId="2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53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3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0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6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2" presetID="6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63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3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0" presetClass="path" presetSubtype="0" accel="50000" decel="50000" fill="hold" grpId="1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7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2" presetID="6" presetClass="emph" presetSubtype="0" fill="hold" grpId="2" nodeType="withEffect">
                                  <p:stCondLst>
                                    <p:cond delay="900"/>
                                  </p:stCondLst>
                                  <p:childTnLst>
                                    <p:animScale>
                                      <p:cBhvr>
                                        <p:cTn id="73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3" nodeType="withEffect">
                                  <p:stCondLst>
                                    <p:cond delay="2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0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8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2" presetID="6" presetClass="emph" presetSubtype="0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83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3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grpId="1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9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6" presetClass="emph" presetSubtype="0" fill="hold" grpId="2" nodeType="withEffect">
                                  <p:stCondLst>
                                    <p:cond delay="110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3" nodeType="withEffect">
                                  <p:stCondLst>
                                    <p:cond delay="2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48148E-6 C 0.01268 0.00486 0.02535 0.00972 -0.0125 -1.48148E-6 C -0.05034 -0.00972 -0.14652 -0.06203 -0.22708 -0.05833 C -0.30764 -0.05463 -0.43958 0.01667 -0.49583 0.02222 C -0.55208 0.02778 -0.53368 -0.01805 -0.56458 -0.025 C -0.59548 -0.03194 -0.65555 -0.02315 -0.68125 -0.01944 C -0.70694 -0.01574 -0.7125 0.01158 -0.71875 -0.00278 C -0.725 -0.01713 -0.71875 -0.11342 -0.71875 -0.10555 C -0.71875 -0.09768 -0.71875 0.04028 -0.71875 0.04445 C -0.71875 0.04861 -0.71875 -0.08009 -0.71875 -0.08055 C -0.71875 -0.08102 -0.71875 0.04028 -0.71875 0.04167 C -0.71875 0.04306 -0.71875 -0.06528 -0.71875 -0.07222 C -0.71875 -0.07916 -0.71875 -0.00879 -0.71875 -1.48148E-6 C -0.71875 0.0088 -0.71875 -0.00532 -0.71875 -0.01944 " pathEditMode="relative" ptsTypes="aaaaaaaaaaaaaA">
                                      <p:cBhvr>
                                        <p:cTn id="98" dur="6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5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7.77778E-6 C -0.03125 0.0493 -0.0625 0.09861 -0.09167 0.12499 C -0.12083 0.15138 -0.15799 0.1412 -0.175 0.15833 C -0.19201 0.17546 -0.18437 0.21527 -0.19375 0.22777 C -0.20312 0.24027 -0.22326 0.22361 -0.23125 0.23333 C -0.23924 0.24305 -0.23437 0.27129 -0.24167 0.28611 C -0.24896 0.30092 -0.26424 0.32222 -0.275 0.32222 C -0.28576 0.32222 -0.30937 0.27824 -0.30625 0.28611 C -0.30312 0.29398 -0.25625 0.36296 -0.25625 0.36944 C -0.25625 0.37592 -0.29861 0.32731 -0.30625 0.32499 C -0.31389 0.32268 -0.30035 0.34768 -0.30208 0.35555 C -0.30382 0.36342 -0.31024 0.36782 -0.31667 0.37222 " pathEditMode="relative" ptsTypes="aaaaaaaaaaaA">
                                      <p:cBhvr>
                                        <p:cTn id="103" dur="6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6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5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3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35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36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36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9" grpId="0"/>
      <p:bldP spid="9" grpId="1"/>
      <p:bldP spid="9" grpId="2"/>
      <p:bldP spid="9" grpId="3"/>
      <p:bldP spid="10" grpId="0"/>
      <p:bldP spid="10" grpId="1"/>
      <p:bldP spid="10" grpId="2"/>
      <p:bldP spid="10" grpId="3"/>
      <p:bldP spid="11" grpId="0"/>
      <p:bldP spid="11" grpId="1"/>
      <p:bldP spid="11" grpId="2"/>
      <p:bldP spid="11" grpId="3"/>
      <p:bldP spid="12" grpId="0"/>
      <p:bldP spid="12" grpId="1"/>
      <p:bldP spid="12" grpId="2"/>
      <p:bldP spid="12" grpId="3"/>
      <p:bldP spid="13" grpId="0"/>
      <p:bldP spid="13" grpId="1"/>
      <p:bldP spid="13" grpId="2"/>
      <p:bldP spid="13" grpId="3"/>
      <p:bldP spid="14" grpId="0"/>
      <p:bldP spid="14" grpId="1"/>
      <p:bldP spid="14" grpId="2"/>
      <p:bldP spid="14" grpId="3"/>
      <p:bldP spid="15" grpId="0"/>
      <p:bldP spid="15" grpId="1"/>
      <p:bldP spid="15" grpId="2"/>
      <p:bldP spid="15" grpId="3"/>
      <p:bldP spid="16" grpId="0"/>
      <p:bldP spid="16" grpId="1"/>
      <p:bldP spid="16" grpId="2"/>
      <p:bldP spid="16" grpId="3"/>
      <p:bldP spid="17" grpId="0"/>
      <p:bldP spid="17" grpId="1"/>
      <p:bldP spid="17" grpId="2"/>
      <p:bldP spid="17" grpId="3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farm4.static.flickr.com/3063/2629352372_30d92ac5ee_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48333" cy="6072206"/>
          </a:xfrm>
          <a:prstGeom prst="rect">
            <a:avLst/>
          </a:prstGeom>
          <a:noFill/>
        </p:spPr>
      </p:pic>
      <p:sp>
        <p:nvSpPr>
          <p:cNvPr id="5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Welcome to our Sports Centre!</a:t>
            </a:r>
          </a:p>
        </p:txBody>
      </p:sp>
      <p:pic>
        <p:nvPicPr>
          <p:cNvPr id="7" name="Picture 6" descr="angrypotatohead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4413" y="2214554"/>
            <a:ext cx="3024697" cy="3731770"/>
          </a:xfrm>
          <a:prstGeom prst="rect">
            <a:avLst/>
          </a:prstGeom>
        </p:spPr>
      </p:pic>
      <p:pic>
        <p:nvPicPr>
          <p:cNvPr id="8" name="Picture 7" descr="mrcalmchop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928670"/>
            <a:ext cx="1571636" cy="4922157"/>
          </a:xfrm>
          <a:prstGeom prst="rect">
            <a:avLst/>
          </a:prstGeom>
        </p:spPr>
      </p:pic>
      <p:sp>
        <p:nvSpPr>
          <p:cNvPr id="9" name="Content Placeholder 4"/>
          <p:cNvSpPr txBox="1">
            <a:spLocks/>
          </p:cNvSpPr>
          <p:nvPr/>
        </p:nvSpPr>
        <p:spPr>
          <a:xfrm>
            <a:off x="285720" y="214290"/>
            <a:ext cx="7215238" cy="1285884"/>
          </a:xfrm>
          <a:prstGeom prst="wedgeRoundRectCallout">
            <a:avLst>
              <a:gd name="adj1" fmla="val 47676"/>
              <a:gd name="adj2" fmla="val 171173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fr-FR" sz="4000" b="1" dirty="0" smtClean="0">
                <a:solidFill>
                  <a:schemeClr val="tx1"/>
                </a:solidFill>
              </a:rPr>
              <a:t>Bienvenue à notre centre de sport!</a:t>
            </a:r>
          </a:p>
        </p:txBody>
      </p:sp>
      <p:pic>
        <p:nvPicPr>
          <p:cNvPr id="10" name="slide7.wav">
            <a:hlinkClick r:id="" action="ppaction://media"/>
          </p:cNvPr>
          <p:cNvPicPr>
            <a:picLocks noRot="1" noChangeAspect="1"/>
          </p:cNvPicPr>
          <p:nvPr>
            <a:wavAudioFile r:embed="rId1" name="slide7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44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farm4.static.flickr.com/3063/2629352372_30d92ac5ee_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48333" cy="6072206"/>
          </a:xfrm>
          <a:prstGeom prst="rect">
            <a:avLst/>
          </a:prstGeom>
          <a:noFill/>
        </p:spPr>
      </p:pic>
      <p:sp>
        <p:nvSpPr>
          <p:cNvPr id="5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There are lots of activities. Come with me.</a:t>
            </a:r>
          </a:p>
        </p:txBody>
      </p:sp>
      <p:pic>
        <p:nvPicPr>
          <p:cNvPr id="6" name="Picture 5" descr="angrypotatohead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4413" y="2214554"/>
            <a:ext cx="3024697" cy="3731770"/>
          </a:xfrm>
          <a:prstGeom prst="rect">
            <a:avLst/>
          </a:prstGeom>
        </p:spPr>
      </p:pic>
      <p:pic>
        <p:nvPicPr>
          <p:cNvPr id="7" name="Picture 6" descr="mrcalmchop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928670"/>
            <a:ext cx="1571636" cy="4922157"/>
          </a:xfrm>
          <a:prstGeom prst="rect">
            <a:avLst/>
          </a:prstGeom>
        </p:spPr>
      </p:pic>
      <p:pic>
        <p:nvPicPr>
          <p:cNvPr id="8" name="Picture 7" descr="mrcalmchop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00958" y="928670"/>
            <a:ext cx="1571636" cy="4922157"/>
          </a:xfrm>
          <a:prstGeom prst="rect">
            <a:avLst/>
          </a:prstGeom>
        </p:spPr>
      </p:pic>
      <p:sp>
        <p:nvSpPr>
          <p:cNvPr id="10" name="Content Placeholder 4"/>
          <p:cNvSpPr txBox="1">
            <a:spLocks/>
          </p:cNvSpPr>
          <p:nvPr/>
        </p:nvSpPr>
        <p:spPr>
          <a:xfrm>
            <a:off x="285720" y="214290"/>
            <a:ext cx="6500858" cy="1571636"/>
          </a:xfrm>
          <a:prstGeom prst="wedgeRoundRectCallout">
            <a:avLst>
              <a:gd name="adj1" fmla="val 56760"/>
              <a:gd name="adj2" fmla="val 136022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fr-FR" sz="4000" b="1" dirty="0" smtClean="0">
                <a:solidFill>
                  <a:schemeClr val="tx1"/>
                </a:solidFill>
              </a:rPr>
              <a:t>Il y a beaucoup d’activités. Viens avec moi.</a:t>
            </a:r>
          </a:p>
        </p:txBody>
      </p:sp>
      <p:pic>
        <p:nvPicPr>
          <p:cNvPr id="9" name="slide8.wav">
            <a:hlinkClick r:id="" action="ppaction://media"/>
          </p:cNvPr>
          <p:cNvPicPr>
            <a:picLocks noRot="1" noChangeAspect="1"/>
          </p:cNvPicPr>
          <p:nvPr>
            <a:wavAudioFile r:embed="rId1" name="slide8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3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" presetClass="exit" presetSubtype="2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xit" presetSubtype="2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49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farm1.static.flickr.com/43/112199984_18a382d1f3_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angrypotatohead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06" y="2214554"/>
            <a:ext cx="3024697" cy="3731770"/>
          </a:xfrm>
          <a:prstGeom prst="rect">
            <a:avLst/>
          </a:prstGeom>
        </p:spPr>
      </p:pic>
      <p:pic>
        <p:nvPicPr>
          <p:cNvPr id="6" name="Picture 5" descr="mrcalmchop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928670"/>
            <a:ext cx="1571636" cy="4922157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As you can see, it is close to the beach.</a:t>
            </a:r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285720" y="214290"/>
            <a:ext cx="6500858" cy="1571636"/>
          </a:xfrm>
          <a:prstGeom prst="wedgeRoundRectCallout">
            <a:avLst>
              <a:gd name="adj1" fmla="val 56760"/>
              <a:gd name="adj2" fmla="val 136022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fr-FR" sz="4000" b="1" dirty="0" smtClean="0">
                <a:solidFill>
                  <a:schemeClr val="tx1"/>
                </a:solidFill>
              </a:rPr>
              <a:t>Comme vous pouvez le voir, c’est près de la plage.</a:t>
            </a:r>
          </a:p>
        </p:txBody>
      </p:sp>
      <p:pic>
        <p:nvPicPr>
          <p:cNvPr id="9" name="slide9.wav">
            <a:hlinkClick r:id="" action="ppaction://media"/>
          </p:cNvPr>
          <p:cNvPicPr>
            <a:picLocks noRot="1" noChangeAspect="1"/>
          </p:cNvPicPr>
          <p:nvPr>
            <a:wavAudioFile r:embed="rId1" name="slide9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30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0" nodeType="with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" presetClass="exit" presetSubtype="4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" presetClass="exit" presetSubtype="4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8" grpId="0" animBg="1"/>
      <p:bldP spid="8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3382</TotalTime>
  <Words>585</Words>
  <Application>Microsoft Office PowerPoint</Application>
  <PresentationFormat>On-screen Show (4:3)</PresentationFormat>
  <Paragraphs>140</Paragraphs>
  <Slides>29</Slides>
  <Notes>0</Notes>
  <HiddenSlides>0</HiddenSlides>
  <MMClips>34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Angry Olympics Part Nine –  I Wouldn’t Dream of Going There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Vocab – Sports Facilities</vt:lpstr>
      <vt:lpstr>Vocab - Recreation</vt:lpstr>
      <vt:lpstr>Describing Facilities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 Survival Phrases</dc:title>
  <dc:creator>David Wilson</dc:creator>
  <cp:lastModifiedBy>David Wilson</cp:lastModifiedBy>
  <cp:revision>326</cp:revision>
  <dcterms:created xsi:type="dcterms:W3CDTF">2009-05-22T12:43:55Z</dcterms:created>
  <dcterms:modified xsi:type="dcterms:W3CDTF">2010-07-08T13:46:26Z</dcterms:modified>
</cp:coreProperties>
</file>