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11" r:id="rId3"/>
    <p:sldId id="312" r:id="rId4"/>
    <p:sldId id="314" r:id="rId5"/>
    <p:sldId id="315" r:id="rId6"/>
    <p:sldId id="316" r:id="rId7"/>
    <p:sldId id="318" r:id="rId8"/>
    <p:sldId id="319" r:id="rId9"/>
    <p:sldId id="317" r:id="rId10"/>
    <p:sldId id="320" r:id="rId11"/>
    <p:sldId id="263" r:id="rId12"/>
    <p:sldId id="321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B04CD2-6AD0-40FD-920A-E8952FA6F6FE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7F16E7F-AF70-4ED3-B7FE-2E15160405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smtClean="0"/>
              <a:t>Narrator is cloud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0DF7A6-81A0-4197-984D-053040026A28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smtClean="0"/>
              <a:t>Narrator is wolfman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E52524-F373-4607-AB8E-54D8225EB70E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smtClean="0"/>
              <a:t>Narrator is wolfman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02C7C9-1110-4B87-886B-A0459CA8FEAA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B0E2B-31C8-4FED-8C9E-E5A4D88467BA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ABC2E-98D1-49D0-B5F3-F556C73323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2374F-507F-4022-B65E-3F0B66573610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EEA96-1B28-4825-9AD9-2F14FCBCB1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94943-274C-4A27-901D-A503F884BF97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79871-5EB7-4AA7-AC92-15F3944C42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A016E-5E15-4E9D-AFFB-F9BFAC04D526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367F4-9D75-4F3F-999B-4743C7CE82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86516-11E2-4BCF-82B8-72468023D210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E8689-59D1-49EC-86DE-7C42857039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66363-7788-4877-9088-42DD56081D73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C9C00-E944-4E90-A9F1-25F9C8CA42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DD1DB-8DA4-46DE-88C0-3476516EA3E3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8D22E-FA07-4B8A-A8EC-DC65E0BA45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EDE50-0FC5-42B7-A8A4-0AF3D73058EE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6499A-E0AC-4F17-B6CD-13E14FC676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96E24-B782-447C-AB2E-44CAE0034CAA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88D1A-99AD-4DB1-8EBB-ED02C404C6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A7902-2025-4D1C-97D5-567BED3CB0FC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8ABDA-71F8-4B43-91C8-DE8B482DBF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7CD76-D6B7-4B56-84C1-F13AD0AFE9C6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AD87B-E72F-4855-8F7D-484A8EE713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FBE301-23E1-4CC6-914F-ABFCDC6B1D87}" type="datetimeFigureOut">
              <a:rPr lang="en-US"/>
              <a:pPr>
                <a:defRPr/>
              </a:pPr>
              <a:t>8/16/2010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D063C9-F778-4B4B-A327-15448CDB2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audio" Target="../media/audio13.wav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audio" Target="../media/audio12.wav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13.jpe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8000" dirty="0" smtClean="0"/>
              <a:t>Handy Verbs</a:t>
            </a:r>
            <a:br>
              <a:rPr lang="en-GB" sz="8000" dirty="0" smtClean="0"/>
            </a:br>
            <a:r>
              <a:rPr lang="en-GB" sz="5400" dirty="0" smtClean="0"/>
              <a:t>Present Tense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4438" y="3857625"/>
            <a:ext cx="6700837" cy="1752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With the Angry Family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drink - </a:t>
            </a:r>
            <a:r>
              <a:rPr lang="en-GB" sz="7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boire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Trolley by macieklew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YOU DRINK SEA WATER!!!???!!!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6627" name="Picture 8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2825" y="642938"/>
            <a:ext cx="24796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63" y="0"/>
            <a:ext cx="21431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8625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8625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571875" y="3429000"/>
            <a:ext cx="5143500" cy="1357313"/>
          </a:xfrm>
          <a:prstGeom prst="wedgeRoundRectCallout">
            <a:avLst>
              <a:gd name="adj1" fmla="val -85504"/>
              <a:gd name="adj2" fmla="val -9848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  <a:cs typeface="Arial" charset="0"/>
              </a:rPr>
              <a:t>Vous</a:t>
            </a:r>
            <a:r>
              <a:rPr lang="en-GB" sz="4000" b="1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  <a:cs typeface="Arial" charset="0"/>
              </a:rPr>
              <a:t>buvez</a:t>
            </a:r>
            <a:r>
              <a:rPr lang="en-GB" sz="4000" b="1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DE L’EAU DE MER!!!???!!!</a:t>
            </a:r>
          </a:p>
        </p:txBody>
      </p:sp>
      <p:pic>
        <p:nvPicPr>
          <p:cNvPr id="10" name="FRGRHandyVerbsToDrink_10new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10new.wav"/>
          </p:nvPr>
        </p:nvPicPr>
        <p:blipFill>
          <a:blip r:embed="rId8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Trolley by macieklew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3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6092825" y="642938"/>
            <a:ext cx="24796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3929063" y="0"/>
            <a:ext cx="21431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0" y="428625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drink - </a:t>
            </a:r>
            <a:r>
              <a:rPr lang="en-GB" sz="6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boire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764099"/>
            <a:ext cx="8429652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 drink				Je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bois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drink	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Tu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bois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He/she/it 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drinks		Il/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/on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boit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We drink			Nous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buvons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(pl.) drink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Vous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buvez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They drink	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boivent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		</a:t>
            </a:r>
          </a:p>
        </p:txBody>
      </p:sp>
      <p:pic>
        <p:nvPicPr>
          <p:cNvPr id="9" name="FRGRHandyVerbsToDrink_11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11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6913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Trolley by macieklew.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214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Fontanella  Rubinetto Tap, drinking fountain by pizzodisevo (doing TENS for pain )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What do I drink?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5363" name="Picture 8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1571625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1571625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>
            <a:spLocks noChangeArrowheads="1"/>
          </p:cNvSpPr>
          <p:nvPr/>
        </p:nvSpPr>
        <p:spPr bwMode="auto">
          <a:xfrm>
            <a:off x="2500313" y="571500"/>
            <a:ext cx="3656012" cy="1428750"/>
          </a:xfrm>
          <a:prstGeom prst="wedgeRoundRectCallout">
            <a:avLst>
              <a:gd name="adj1" fmla="val 25903"/>
              <a:gd name="adj2" fmla="val 89222"/>
              <a:gd name="adj3" fmla="val 16667"/>
            </a:avLst>
          </a:prstGeom>
          <a:solidFill>
            <a:srgbClr val="DCE6F2"/>
          </a:solidFill>
          <a:ln w="38100" algn="ctr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Qu’est-ce que je bois?</a:t>
            </a:r>
          </a:p>
        </p:txBody>
      </p:sp>
      <p:pic>
        <p:nvPicPr>
          <p:cNvPr id="14" name="FRGRHandyVerbsToDrink_2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Cow - Got Milk - Dedham, Essex, England - Monday September 3rd 2007 by law_keve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You drink milk.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6387" name="Picture 9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2500313" y="285750"/>
            <a:ext cx="4000500" cy="1000125"/>
          </a:xfrm>
          <a:prstGeom prst="wedgeRoundRectCallout">
            <a:avLst>
              <a:gd name="adj1" fmla="val -45106"/>
              <a:gd name="adj2" fmla="val 2173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Tu bois du lait.</a:t>
            </a:r>
          </a:p>
        </p:txBody>
      </p:sp>
      <p:pic>
        <p:nvPicPr>
          <p:cNvPr id="16389" name="Picture 11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1571625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GRHandyVerbsToDrink_3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3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59788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Cow - Got Milk - Dedham, Essex, England - Monday September 3rd 2007 by law_keve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No, they drink milk, I drink sea water I’m sure.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7411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" y="2590800"/>
            <a:ext cx="44862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9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198120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285750" y="285750"/>
            <a:ext cx="5857875" cy="1928813"/>
          </a:xfrm>
          <a:prstGeom prst="wedgeRoundRectCallout">
            <a:avLst>
              <a:gd name="adj1" fmla="val 103864"/>
              <a:gd name="adj2" fmla="val -6816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No, ils boivent du lait, moi je suis sûr que je bois de l’eau de mer.</a:t>
            </a:r>
          </a:p>
        </p:txBody>
      </p:sp>
      <p:pic>
        <p:nvPicPr>
          <p:cNvPr id="13" name="FRGRHandyVerbsToDrink_4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4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Trolley by macieklew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He drinks sea water, but he’s stupid.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9459" name="Picture 8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00125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3071813" y="357188"/>
            <a:ext cx="5786437" cy="1428750"/>
          </a:xfrm>
          <a:prstGeom prst="wedgeRoundRectCallout">
            <a:avLst>
              <a:gd name="adj1" fmla="val -138439"/>
              <a:gd name="adj2" fmla="val -85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Il boit de l’eau de mer, mais il est bête.</a:t>
            </a:r>
          </a:p>
        </p:txBody>
      </p:sp>
      <p:pic>
        <p:nvPicPr>
          <p:cNvPr id="11" name="FRGRHandyVerbsToDrink_5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5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Tea Table by Sherry's Rose Cottag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She drinks tea.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1507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00825" y="357188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071813" y="357188"/>
            <a:ext cx="3929062" cy="1127596"/>
          </a:xfrm>
          <a:prstGeom prst="wedgeRoundRectCallout">
            <a:avLst>
              <a:gd name="adj1" fmla="val -125270"/>
              <a:gd name="adj2" fmla="val -105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Elle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boit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du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thé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0" name="FRGRHandyVerbsToDrink_6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6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3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Fontanella  Rubinetto Tap, drinking fountain by pizzodisevo (doing TENS for pain )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So, what do you want to drink?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3555" name="Picture 2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4214813" y="4071938"/>
            <a:ext cx="4322762" cy="1428750"/>
          </a:xfrm>
          <a:prstGeom prst="wedgeRoundRectCallout">
            <a:avLst>
              <a:gd name="adj1" fmla="val -88633"/>
              <a:gd name="adj2" fmla="val -5616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Alors, que veux-tu boire?</a:t>
            </a: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8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0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FRGRHandyVerbsToDrink_7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7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Trolley by macieklew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 smtClean="0">
                <a:solidFill>
                  <a:schemeClr val="tx1"/>
                </a:solidFill>
              </a:rPr>
              <a:t>Erm</a:t>
            </a:r>
            <a:r>
              <a:rPr lang="en-GB" sz="3600" b="1" dirty="0" smtClean="0">
                <a:solidFill>
                  <a:schemeClr val="tx1"/>
                </a:solidFill>
              </a:rPr>
              <a:t>… yeah… Sea water, please.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4579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572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3286125" y="3716338"/>
            <a:ext cx="4857750" cy="1873250"/>
          </a:xfrm>
          <a:prstGeom prst="wedgeRoundRectCallout">
            <a:avLst>
              <a:gd name="adj1" fmla="val 19051"/>
              <a:gd name="adj2" fmla="val -73051"/>
              <a:gd name="adj3" fmla="val 16667"/>
            </a:avLst>
          </a:prstGeom>
          <a:solidFill>
            <a:srgbClr val="DCE6F2"/>
          </a:solidFill>
          <a:ln w="38100" algn="ctr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Eh… oui… </a:t>
            </a:r>
          </a:p>
          <a:p>
            <a:pPr algn="ctr"/>
            <a:r>
              <a:rPr lang="en-GB" sz="4000" b="1">
                <a:latin typeface="Calibri" pitchFamily="34" charset="0"/>
              </a:rPr>
              <a:t>de l’eau de mer, s’il te plaît.</a:t>
            </a:r>
          </a:p>
        </p:txBody>
      </p:sp>
      <p:pic>
        <p:nvPicPr>
          <p:cNvPr id="24581" name="Picture 9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0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5" y="0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FRGRHandyVerbsToDrink_8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8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2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Trolley by macieklew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2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15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642938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We drink sea water and we’re happy.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5604" name="Picture 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642938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5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2738586" y="4214813"/>
            <a:ext cx="4857750" cy="1428750"/>
          </a:xfrm>
          <a:prstGeom prst="wedgeRoundRectCallout">
            <a:avLst>
              <a:gd name="adj1" fmla="val 19827"/>
              <a:gd name="adj2" fmla="val -12016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We drink sea water and we’re happy.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2604269" y="4071938"/>
            <a:ext cx="6072187" cy="1571625"/>
          </a:xfrm>
          <a:prstGeom prst="wedgeRoundRectCallout">
            <a:avLst>
              <a:gd name="adj1" fmla="val -36643"/>
              <a:gd name="adj2" fmla="val -8683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On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boit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de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l’eau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de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mer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et on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content.</a:t>
            </a:r>
          </a:p>
        </p:txBody>
      </p:sp>
      <p:pic>
        <p:nvPicPr>
          <p:cNvPr id="15" name="FRGRHandyVerbsToDrink_9DW.wav">
            <a:hlinkClick r:id="" action="ppaction://media"/>
          </p:cNvPr>
          <p:cNvPicPr>
            <a:picLocks noRot="1" noChangeAspect="1"/>
          </p:cNvPicPr>
          <p:nvPr>
            <a:wavAudioFile r:embed="rId1" name="FRGRHandyVerbsToDrink_9DW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9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2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189</Words>
  <Application>Microsoft Office PowerPoint</Application>
  <PresentationFormat>On-screen Show (4:3)</PresentationFormat>
  <Paragraphs>39</Paragraphs>
  <Slides>12</Slides>
  <Notes>3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Handy Verbs Present Tense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to drink - boire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David Wilson</cp:lastModifiedBy>
  <cp:revision>99</cp:revision>
  <dcterms:created xsi:type="dcterms:W3CDTF">2009-05-28T09:47:26Z</dcterms:created>
  <dcterms:modified xsi:type="dcterms:W3CDTF">2010-08-16T11:22:28Z</dcterms:modified>
</cp:coreProperties>
</file>