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71" r:id="rId4"/>
    <p:sldId id="270" r:id="rId5"/>
    <p:sldId id="259" r:id="rId6"/>
    <p:sldId id="275" r:id="rId7"/>
    <p:sldId id="260" r:id="rId8"/>
    <p:sldId id="276" r:id="rId9"/>
    <p:sldId id="261" r:id="rId10"/>
    <p:sldId id="272" r:id="rId11"/>
    <p:sldId id="262" r:id="rId12"/>
    <p:sldId id="277" r:id="rId13"/>
    <p:sldId id="263" r:id="rId14"/>
    <p:sldId id="278" r:id="rId15"/>
    <p:sldId id="264" r:id="rId16"/>
    <p:sldId id="273" r:id="rId17"/>
    <p:sldId id="265" r:id="rId18"/>
    <p:sldId id="279" r:id="rId19"/>
    <p:sldId id="266" r:id="rId20"/>
    <p:sldId id="280" r:id="rId21"/>
    <p:sldId id="267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9" autoAdjust="0"/>
    <p:restoredTop sz="94660"/>
  </p:normalViewPr>
  <p:slideViewPr>
    <p:cSldViewPr>
      <p:cViewPr>
        <p:scale>
          <a:sx n="50" d="100"/>
          <a:sy n="50" d="100"/>
        </p:scale>
        <p:origin x="-1320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7324-32B4-4748-A968-9E1B402EBC1D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07FAE-7850-4634-901E-39B9C3C9FDB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7FAE-7850-4634-901E-39B9C3C9FDB0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FB240-AB0A-4840-8AD4-94CC9E51FDDC}" type="datetimeFigureOut">
              <a:rPr lang="en-US" smtClean="0"/>
              <a:pPr/>
              <a:t>2/17/2010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9.wav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audio10.wav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1.wav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3.wav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4.wav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5.wav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audio" Target="../media/audio17.wav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audio" Target="../media/audio16.wav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5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6.wav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7.wav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Handy numbers practice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With the Angry Toaster-Brow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How much is this?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10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428604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71406" y="2643182"/>
            <a:ext cx="3143272" cy="1714512"/>
          </a:xfrm>
          <a:prstGeom prst="wedgeRoundRectCallout">
            <a:avLst>
              <a:gd name="adj1" fmla="val 66439"/>
              <a:gd name="adj2" fmla="val 369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Combien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coûte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ceci</a:t>
            </a:r>
            <a:r>
              <a:rPr lang="en-GB" sz="4000" b="1" dirty="0" smtClean="0">
                <a:solidFill>
                  <a:schemeClr val="tx1"/>
                </a:solidFill>
              </a:rPr>
              <a:t> 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-991720" y="1991796"/>
            <a:ext cx="5912465" cy="3929090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-1011474" y="1991828"/>
            <a:ext cx="5912464" cy="3929089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857620" y="4643446"/>
            <a:ext cx="2786082" cy="1428760"/>
          </a:xfrm>
          <a:prstGeom prst="wedgeRoundRectCallout">
            <a:avLst>
              <a:gd name="adj1" fmla="val -91980"/>
              <a:gd name="adj2" fmla="val 14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Ça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coûte</a:t>
            </a:r>
            <a:r>
              <a:rPr lang="en-GB" sz="4000" b="1" dirty="0" smtClean="0">
                <a:solidFill>
                  <a:schemeClr val="tx1"/>
                </a:solidFill>
              </a:rPr>
              <a:t> 50,99 £.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That costs £50.99.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2" name="Slide 8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9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How much is this?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10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428604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71406" y="2643182"/>
            <a:ext cx="3143272" cy="1714512"/>
          </a:xfrm>
          <a:prstGeom prst="wedgeRoundRectCallout">
            <a:avLst>
              <a:gd name="adj1" fmla="val 66439"/>
              <a:gd name="adj2" fmla="val 369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Combien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coûte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ceci</a:t>
            </a:r>
            <a:r>
              <a:rPr lang="en-GB" sz="4000" b="1" dirty="0" smtClean="0">
                <a:solidFill>
                  <a:schemeClr val="tx1"/>
                </a:solidFill>
              </a:rPr>
              <a:t> 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63400" y="3614632"/>
            <a:ext cx="4880632" cy="3243392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63400" y="3614632"/>
            <a:ext cx="4880631" cy="324339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14282" y="1643050"/>
            <a:ext cx="7143800" cy="1714512"/>
          </a:xfrm>
          <a:prstGeom prst="wedgeRoundRectCallout">
            <a:avLst>
              <a:gd name="adj1" fmla="val -1047"/>
              <a:gd name="adj2" fmla="val 12845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C’est </a:t>
            </a:r>
            <a:r>
              <a:rPr lang="en-GB" sz="4000" b="1" dirty="0" smtClean="0">
                <a:solidFill>
                  <a:schemeClr val="tx1"/>
                </a:solidFill>
              </a:rPr>
              <a:t>2€, et </a:t>
            </a:r>
            <a:r>
              <a:rPr lang="en-GB" sz="4000" b="1" dirty="0" err="1" smtClean="0">
                <a:solidFill>
                  <a:schemeClr val="tx1"/>
                </a:solidFill>
              </a:rPr>
              <a:t>celui-là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à 10€. / </a:t>
            </a:r>
            <a:r>
              <a:rPr lang="fr-FR" sz="4000" b="1" dirty="0" smtClean="0">
                <a:solidFill>
                  <a:schemeClr val="tx1"/>
                </a:solidFill>
              </a:rPr>
              <a:t>C’est </a:t>
            </a:r>
            <a:r>
              <a:rPr lang="en-GB" sz="4000" b="1" dirty="0" smtClean="0">
                <a:solidFill>
                  <a:schemeClr val="tx1"/>
                </a:solidFill>
              </a:rPr>
              <a:t>2€, et </a:t>
            </a:r>
            <a:r>
              <a:rPr lang="en-GB" sz="4000" b="1" dirty="0" err="1" smtClean="0">
                <a:solidFill>
                  <a:schemeClr val="tx1"/>
                </a:solidFill>
              </a:rPr>
              <a:t>celle-là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à 10€. 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It’s €2, this one is €10.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9.wav">
            <a:hlinkClick r:id="" action="ppaction://media"/>
          </p:cNvPr>
          <p:cNvPicPr>
            <a:picLocks noRot="1" noChangeAspect="1"/>
          </p:cNvPicPr>
          <p:nvPr>
            <a:wavAudioFile r:embed="rId2" name="Slide 9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2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500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2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How much is this?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10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428604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71406" y="2643182"/>
            <a:ext cx="3143272" cy="1714512"/>
          </a:xfrm>
          <a:prstGeom prst="wedgeRoundRectCallout">
            <a:avLst>
              <a:gd name="adj1" fmla="val 66439"/>
              <a:gd name="adj2" fmla="val 369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Combien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coûte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ceci</a:t>
            </a:r>
            <a:r>
              <a:rPr lang="en-GB" sz="4000" b="1" dirty="0" smtClean="0">
                <a:solidFill>
                  <a:schemeClr val="tx1"/>
                </a:solidFill>
              </a:rPr>
              <a:t> 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B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1500166" y="-857280"/>
            <a:ext cx="7000892" cy="465239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857488" y="5000636"/>
            <a:ext cx="2428892" cy="1428760"/>
          </a:xfrm>
          <a:prstGeom prst="wedgeRoundRectCallout">
            <a:avLst>
              <a:gd name="adj1" fmla="val 26388"/>
              <a:gd name="adj2" fmla="val -134516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16,56€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€16.56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10.wav">
            <a:hlinkClick r:id="" action="ppaction://media"/>
          </p:cNvPr>
          <p:cNvPicPr>
            <a:picLocks noRot="1" noChangeAspect="1"/>
          </p:cNvPicPr>
          <p:nvPr>
            <a:wavAudioFile r:embed="rId2" name="Slide 10.wav"/>
          </p:nvPr>
        </p:nvPicPr>
        <p:blipFill>
          <a:blip r:embed="rId5" cstate="screen"/>
          <a:stretch>
            <a:fillRect/>
          </a:stretch>
        </p:blipFill>
        <p:spPr>
          <a:xfrm>
            <a:off x="8358214" y="357166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How old are you?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10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6" cstate="screen"/>
          <a:stretch>
            <a:fillRect/>
          </a:stretch>
        </p:blipFill>
        <p:spPr>
          <a:xfrm>
            <a:off x="8286776" y="357166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214282" y="1357298"/>
            <a:ext cx="5429288" cy="1928826"/>
          </a:xfrm>
          <a:prstGeom prst="wedgeRoundRectCallout">
            <a:avLst>
              <a:gd name="adj1" fmla="val 33680"/>
              <a:gd name="adj2" fmla="val 10570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Quel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âge</a:t>
            </a:r>
            <a:r>
              <a:rPr lang="en-GB" sz="4000" b="1" dirty="0" smtClean="0">
                <a:solidFill>
                  <a:schemeClr val="tx1"/>
                </a:solidFill>
              </a:rPr>
              <a:t> as-</a:t>
            </a:r>
            <a:r>
              <a:rPr lang="en-GB" sz="4000" b="1" dirty="0" err="1" smtClean="0">
                <a:solidFill>
                  <a:schemeClr val="tx1"/>
                </a:solidFill>
              </a:rPr>
              <a:t>tu</a:t>
            </a:r>
            <a:r>
              <a:rPr lang="en-GB" sz="4000" b="1" dirty="0" smtClean="0">
                <a:solidFill>
                  <a:schemeClr val="tx1"/>
                </a:solidFill>
              </a:rPr>
              <a:t> ? </a:t>
            </a:r>
            <a:r>
              <a:rPr lang="en-GB" sz="4000" b="1" dirty="0" smtClean="0">
                <a:solidFill>
                  <a:schemeClr val="tx1"/>
                </a:solidFill>
              </a:rPr>
              <a:t>/</a:t>
            </a: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Quel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âge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avez-vous</a:t>
            </a:r>
            <a:r>
              <a:rPr lang="en-GB" sz="4000" b="1" dirty="0" smtClean="0">
                <a:solidFill>
                  <a:schemeClr val="tx1"/>
                </a:solidFill>
              </a:rPr>
              <a:t> 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4075">
            <a:alpha val="8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7" y="3500439"/>
            <a:ext cx="4500563" cy="2990820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3500438"/>
            <a:ext cx="4500562" cy="2990819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285984" y="1500174"/>
            <a:ext cx="3929090" cy="1428760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J’ai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quinze</a:t>
            </a:r>
            <a:r>
              <a:rPr lang="en-GB" sz="4000" b="1" dirty="0" smtClean="0">
                <a:solidFill>
                  <a:schemeClr val="tx1"/>
                </a:solidFill>
              </a:rPr>
              <a:t> ans.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am fifteen.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12.wav">
            <a:hlinkClick r:id="" action="ppaction://media"/>
          </p:cNvPr>
          <p:cNvPicPr>
            <a:picLocks noRot="1" noChangeAspect="1"/>
          </p:cNvPicPr>
          <p:nvPr>
            <a:wavAudioFile r:embed="rId2" name="Slide 12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How old are you?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10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6" cstate="screen"/>
          <a:stretch>
            <a:fillRect/>
          </a:stretch>
        </p:blipFill>
        <p:spPr>
          <a:xfrm>
            <a:off x="8286776" y="357166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214282" y="1357298"/>
            <a:ext cx="5429288" cy="1928826"/>
          </a:xfrm>
          <a:prstGeom prst="wedgeRoundRectCallout">
            <a:avLst>
              <a:gd name="adj1" fmla="val 33680"/>
              <a:gd name="adj2" fmla="val 10570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Quel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âge</a:t>
            </a:r>
            <a:r>
              <a:rPr lang="en-GB" sz="4000" b="1" dirty="0" smtClean="0">
                <a:solidFill>
                  <a:schemeClr val="tx1"/>
                </a:solidFill>
              </a:rPr>
              <a:t> as-</a:t>
            </a:r>
            <a:r>
              <a:rPr lang="en-GB" sz="4000" b="1" dirty="0" err="1" smtClean="0">
                <a:solidFill>
                  <a:schemeClr val="tx1"/>
                </a:solidFill>
              </a:rPr>
              <a:t>tu</a:t>
            </a:r>
            <a:r>
              <a:rPr lang="en-GB" sz="4000" b="1" dirty="0" smtClean="0">
                <a:solidFill>
                  <a:schemeClr val="tx1"/>
                </a:solidFill>
              </a:rPr>
              <a:t> ? </a:t>
            </a:r>
            <a:r>
              <a:rPr lang="en-GB" sz="4000" b="1" dirty="0" smtClean="0">
                <a:solidFill>
                  <a:schemeClr val="tx1"/>
                </a:solidFill>
              </a:rPr>
              <a:t>/</a:t>
            </a: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Quel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âge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avez-vous</a:t>
            </a:r>
            <a:r>
              <a:rPr lang="en-GB" sz="4000" b="1" dirty="0" smtClean="0">
                <a:solidFill>
                  <a:schemeClr val="tx1"/>
                </a:solidFill>
              </a:rPr>
              <a:t> 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7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19" y="3500439"/>
            <a:ext cx="4665633" cy="3100516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00438"/>
            <a:ext cx="4665632" cy="310051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643174" y="1643050"/>
            <a:ext cx="4643470" cy="1285884"/>
          </a:xfrm>
          <a:prstGeom prst="wedgeRoundRectCallout">
            <a:avLst>
              <a:gd name="adj1" fmla="val -33314"/>
              <a:gd name="adj2" fmla="val 96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J’ai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vingt-trois</a:t>
            </a:r>
            <a:r>
              <a:rPr lang="en-GB" sz="4000" b="1" dirty="0" smtClean="0">
                <a:solidFill>
                  <a:schemeClr val="tx1"/>
                </a:solidFill>
              </a:rPr>
              <a:t> ans.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am twenty three.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13.wav">
            <a:hlinkClick r:id="" action="ppaction://media"/>
          </p:cNvPr>
          <p:cNvPicPr>
            <a:picLocks noRot="1" noChangeAspect="1"/>
          </p:cNvPicPr>
          <p:nvPr>
            <a:wavAudioFile r:embed="rId2" name="Slide 13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428604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Moon - July 1, 2007  Approx 95% full by vladdythephotogeek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43108" y="3000372"/>
            <a:ext cx="5214974" cy="3465577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43109" y="3000372"/>
            <a:ext cx="5214973" cy="346557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571472" y="714356"/>
            <a:ext cx="8072494" cy="2000264"/>
          </a:xfrm>
          <a:prstGeom prst="wedgeRoundRectCallout">
            <a:avLst>
              <a:gd name="adj1" fmla="val 11915"/>
              <a:gd name="adj2" fmla="val 96721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Hello all, I am Angry Toaster-Brow. </a:t>
            </a:r>
            <a:r>
              <a:rPr lang="en-GB" sz="4000" b="1" dirty="0">
                <a:solidFill>
                  <a:schemeClr val="tx1"/>
                </a:solidFill>
              </a:rPr>
              <a:t>N</a:t>
            </a:r>
            <a:r>
              <a:rPr lang="en-GB" sz="4000" b="1" dirty="0" smtClean="0">
                <a:solidFill>
                  <a:schemeClr val="tx1"/>
                </a:solidFill>
              </a:rPr>
              <a:t>umbers make me angry, but lets try and understand them anyway!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screen"/>
          <a:stretch>
            <a:fillRect/>
          </a:stretch>
        </p:blipFill>
        <p:spPr>
          <a:xfrm>
            <a:off x="828677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1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How old are you?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10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6" cstate="screen"/>
          <a:stretch>
            <a:fillRect/>
          </a:stretch>
        </p:blipFill>
        <p:spPr>
          <a:xfrm>
            <a:off x="8286776" y="357166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214282" y="1357298"/>
            <a:ext cx="5429288" cy="1928826"/>
          </a:xfrm>
          <a:prstGeom prst="wedgeRoundRectCallout">
            <a:avLst>
              <a:gd name="adj1" fmla="val 33680"/>
              <a:gd name="adj2" fmla="val 10570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Quel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âge</a:t>
            </a:r>
            <a:r>
              <a:rPr lang="en-GB" sz="4000" b="1" dirty="0" smtClean="0">
                <a:solidFill>
                  <a:schemeClr val="tx1"/>
                </a:solidFill>
              </a:rPr>
              <a:t> as-</a:t>
            </a:r>
            <a:r>
              <a:rPr lang="en-GB" sz="4000" b="1" dirty="0" err="1" smtClean="0">
                <a:solidFill>
                  <a:schemeClr val="tx1"/>
                </a:solidFill>
              </a:rPr>
              <a:t>tu</a:t>
            </a:r>
            <a:r>
              <a:rPr lang="en-GB" sz="4000" b="1" dirty="0" smtClean="0">
                <a:solidFill>
                  <a:schemeClr val="tx1"/>
                </a:solidFill>
              </a:rPr>
              <a:t> ? </a:t>
            </a:r>
            <a:r>
              <a:rPr lang="en-GB" sz="4000" b="1" dirty="0" smtClean="0">
                <a:solidFill>
                  <a:schemeClr val="tx1"/>
                </a:solidFill>
              </a:rPr>
              <a:t>/</a:t>
            </a: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Quel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âge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avez-vous</a:t>
            </a:r>
            <a:r>
              <a:rPr lang="en-GB" sz="4000" b="1" dirty="0" smtClean="0">
                <a:solidFill>
                  <a:schemeClr val="tx1"/>
                </a:solidFill>
              </a:rPr>
              <a:t> 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643175" y="3819707"/>
            <a:ext cx="4572000" cy="3038293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643174" y="3819707"/>
            <a:ext cx="4571999" cy="303829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357554" y="1571612"/>
            <a:ext cx="5000660" cy="1285884"/>
          </a:xfrm>
          <a:prstGeom prst="wedgeRoundRectCallout">
            <a:avLst>
              <a:gd name="adj1" fmla="val 3495"/>
              <a:gd name="adj2" fmla="val 10529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J’ai</a:t>
            </a:r>
            <a:r>
              <a:rPr lang="en-GB" sz="4000" b="1" dirty="0" smtClean="0">
                <a:solidFill>
                  <a:schemeClr val="tx1"/>
                </a:solidFill>
              </a:rPr>
              <a:t> cent </a:t>
            </a:r>
            <a:r>
              <a:rPr lang="en-GB" sz="4000" b="1" dirty="0" err="1" smtClean="0">
                <a:solidFill>
                  <a:schemeClr val="tx1"/>
                </a:solidFill>
              </a:rPr>
              <a:t>douze</a:t>
            </a:r>
            <a:r>
              <a:rPr lang="en-GB" sz="4000" b="1" dirty="0" smtClean="0">
                <a:solidFill>
                  <a:schemeClr val="tx1"/>
                </a:solidFill>
              </a:rPr>
              <a:t> ans.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am one hundred and twelve years old.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14.wav">
            <a:hlinkClick r:id="" action="ppaction://media"/>
          </p:cNvPr>
          <p:cNvPicPr>
            <a:picLocks noRot="1" noChangeAspect="1"/>
          </p:cNvPicPr>
          <p:nvPr>
            <a:wavAudioFile r:embed="rId2" name="Slide 14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428604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6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Join us again!</a:t>
            </a:r>
            <a:endParaRPr lang="en-GB" dirty="0"/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pooky, Flying Space-Cat by Gail 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285916" y="-714404"/>
            <a:ext cx="6238875" cy="4810125"/>
          </a:xfrm>
          <a:prstGeom prst="rect">
            <a:avLst/>
          </a:prstGeom>
        </p:spPr>
      </p:pic>
      <p:pic>
        <p:nvPicPr>
          <p:cNvPr id="6" name="Picture 5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285916" y="-714404"/>
            <a:ext cx="6238875" cy="481012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28596" y="4143380"/>
            <a:ext cx="8358246" cy="2357454"/>
          </a:xfrm>
          <a:prstGeom prst="wedgeRoundRectCallout">
            <a:avLst>
              <a:gd name="adj1" fmla="val -23161"/>
              <a:gd name="adj2" fmla="val -10504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am the angry Ghost-cloud, and I have questions, many questions about numbers. My friend the Angry Toaster-Brow will give me the answers I seek.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357166"/>
            <a:ext cx="376238" cy="376238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9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1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800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2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time is it please?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57158" y="1357298"/>
            <a:ext cx="4929222" cy="1571636"/>
          </a:xfrm>
          <a:prstGeom prst="wedgeRoundRectCallout">
            <a:avLst>
              <a:gd name="adj1" fmla="val 30760"/>
              <a:gd name="adj2" fmla="val 8330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Quelle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heure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est-il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fr-FR" sz="4000" b="1" dirty="0" smtClean="0">
                <a:solidFill>
                  <a:schemeClr val="tx1"/>
                </a:solidFill>
              </a:rPr>
              <a:t>s’il vous plaît</a:t>
            </a:r>
            <a:r>
              <a:rPr lang="en-GB" sz="4000" b="1" dirty="0" smtClean="0">
                <a:solidFill>
                  <a:schemeClr val="tx1"/>
                </a:solidFill>
              </a:rPr>
              <a:t> 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9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9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71934" y="3643315"/>
            <a:ext cx="4357719" cy="2895894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71934" y="3643314"/>
            <a:ext cx="4357718" cy="289589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85720" y="2071678"/>
            <a:ext cx="4429156" cy="1571636"/>
          </a:xfrm>
          <a:prstGeom prst="wedgeRoundRectCallout">
            <a:avLst>
              <a:gd name="adj1" fmla="val 34140"/>
              <a:gd name="adj2" fmla="val 14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Il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neuf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heures</a:t>
            </a:r>
            <a:r>
              <a:rPr lang="en-GB" sz="4000" b="1" dirty="0" smtClean="0">
                <a:solidFill>
                  <a:schemeClr val="tx1"/>
                </a:solidFill>
              </a:rPr>
              <a:t> et </a:t>
            </a:r>
            <a:r>
              <a:rPr lang="en-GB" sz="4000" b="1" dirty="0" err="1" smtClean="0">
                <a:solidFill>
                  <a:schemeClr val="tx1"/>
                </a:solidFill>
              </a:rPr>
              <a:t>demie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It’s half nine.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4.wav">
            <a:hlinkClick r:id="" action="ppaction://media"/>
          </p:cNvPr>
          <p:cNvPicPr>
            <a:picLocks noRot="1" noChangeAspect="1"/>
          </p:cNvPicPr>
          <p:nvPr>
            <a:wavAudioFile r:embed="rId2" name="Slide 4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time is it please?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57158" y="1357298"/>
            <a:ext cx="4929222" cy="1571636"/>
          </a:xfrm>
          <a:prstGeom prst="wedgeRoundRectCallout">
            <a:avLst>
              <a:gd name="adj1" fmla="val 30760"/>
              <a:gd name="adj2" fmla="val 8330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Quelle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heure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est-il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fr-FR" sz="4000" b="1" dirty="0" smtClean="0">
                <a:solidFill>
                  <a:schemeClr val="tx1"/>
                </a:solidFill>
              </a:rPr>
              <a:t>s’il vous plaît</a:t>
            </a:r>
            <a:r>
              <a:rPr lang="en-GB" sz="4000" b="1" dirty="0" smtClean="0">
                <a:solidFill>
                  <a:schemeClr val="tx1"/>
                </a:solidFill>
              </a:rPr>
              <a:t> 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9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33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714744" y="2571744"/>
            <a:ext cx="7000892" cy="4652397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714744" y="2571744"/>
            <a:ext cx="7000891" cy="465239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85720" y="2000240"/>
            <a:ext cx="4643470" cy="1571636"/>
          </a:xfrm>
          <a:prstGeom prst="wedgeRoundRectCallout">
            <a:avLst>
              <a:gd name="adj1" fmla="val 34527"/>
              <a:gd name="adj2" fmla="val 8296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Il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trois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heures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vingt</a:t>
            </a:r>
            <a:r>
              <a:rPr lang="en-GB" sz="4000" b="1" dirty="0" smtClean="0">
                <a:solidFill>
                  <a:schemeClr val="tx1"/>
                </a:solidFill>
              </a:rPr>
              <a:t> du </a:t>
            </a:r>
            <a:r>
              <a:rPr lang="en-GB" sz="4000" b="1" dirty="0" err="1" smtClean="0">
                <a:solidFill>
                  <a:schemeClr val="tx1"/>
                </a:solidFill>
              </a:rPr>
              <a:t>matin</a:t>
            </a:r>
            <a:r>
              <a:rPr lang="en-GB" sz="4000" b="1" dirty="0" smtClean="0">
                <a:solidFill>
                  <a:schemeClr val="tx1"/>
                </a:solidFill>
              </a:rPr>
              <a:t> !!!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It’s 20 past three in the morning!!!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5.wav">
            <a:hlinkClick r:id="" action="ppaction://media"/>
          </p:cNvPr>
          <p:cNvPicPr>
            <a:picLocks noRot="1" noChangeAspect="1"/>
          </p:cNvPicPr>
          <p:nvPr>
            <a:wavAudioFile r:embed="rId2" name="Slide 5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ghtning Strikes NY Times Building by Johnia!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time is it please?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57158" y="1357298"/>
            <a:ext cx="4929222" cy="1571636"/>
          </a:xfrm>
          <a:prstGeom prst="wedgeRoundRectCallout">
            <a:avLst>
              <a:gd name="adj1" fmla="val 30760"/>
              <a:gd name="adj2" fmla="val 8330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Quelle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heure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est-il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fr-FR" sz="4000" b="1" dirty="0" smtClean="0">
                <a:solidFill>
                  <a:schemeClr val="tx1"/>
                </a:solidFill>
              </a:rPr>
              <a:t>s’il vous plaît</a:t>
            </a:r>
            <a:r>
              <a:rPr lang="en-GB" sz="4000" b="1" dirty="0" smtClean="0">
                <a:solidFill>
                  <a:schemeClr val="tx1"/>
                </a:solidFill>
              </a:rPr>
              <a:t> 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2047875"/>
            <a:ext cx="6238875" cy="4810125"/>
          </a:xfrm>
          <a:prstGeom prst="rect">
            <a:avLst/>
          </a:prstGeom>
        </p:spPr>
      </p:pic>
      <p:pic>
        <p:nvPicPr>
          <p:cNvPr id="9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4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2" y="4104550"/>
            <a:ext cx="4143372" cy="2753451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4104550"/>
            <a:ext cx="4143371" cy="275345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000100" y="2000240"/>
            <a:ext cx="6858016" cy="1571636"/>
          </a:xfrm>
          <a:prstGeom prst="wedgeRoundRectCallout">
            <a:avLst>
              <a:gd name="adj1" fmla="val 1662"/>
              <a:gd name="adj2" fmla="val 137481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Plus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cinq</a:t>
            </a:r>
            <a:r>
              <a:rPr lang="en-GB" sz="4000" b="1" dirty="0" smtClean="0">
                <a:solidFill>
                  <a:schemeClr val="tx1"/>
                </a:solidFill>
              </a:rPr>
              <a:t> minutes </a:t>
            </a:r>
            <a:r>
              <a:rPr lang="en-GB" sz="4000" b="1" dirty="0" err="1" smtClean="0">
                <a:solidFill>
                  <a:schemeClr val="tx1"/>
                </a:solidFill>
              </a:rPr>
              <a:t>avant</a:t>
            </a:r>
            <a:r>
              <a:rPr lang="en-GB" sz="4000" b="1" dirty="0" smtClean="0">
                <a:solidFill>
                  <a:schemeClr val="tx1"/>
                </a:solidFill>
              </a:rPr>
              <a:t> de </a:t>
            </a:r>
            <a:r>
              <a:rPr lang="en-GB" sz="4000" b="1" dirty="0" err="1" smtClean="0">
                <a:solidFill>
                  <a:schemeClr val="tx1"/>
                </a:solidFill>
              </a:rPr>
              <a:t>rentrer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fr-FR" sz="4000" b="1" dirty="0" smtClean="0">
                <a:solidFill>
                  <a:schemeClr val="tx1"/>
                </a:solidFill>
              </a:rPr>
              <a:t>à</a:t>
            </a:r>
            <a:r>
              <a:rPr lang="en-GB" sz="4000" b="1" dirty="0" smtClean="0">
                <a:solidFill>
                  <a:schemeClr val="tx1"/>
                </a:solidFill>
              </a:rPr>
              <a:t> la </a:t>
            </a:r>
            <a:r>
              <a:rPr lang="en-GB" sz="4000" b="1" dirty="0" err="1" smtClean="0">
                <a:solidFill>
                  <a:schemeClr val="tx1"/>
                </a:solidFill>
              </a:rPr>
              <a:t>maison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It’s five minutes to home time.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6.wav">
            <a:hlinkClick r:id="" action="ppaction://media"/>
          </p:cNvPr>
          <p:cNvPicPr>
            <a:picLocks noRot="1" noChangeAspect="1"/>
          </p:cNvPicPr>
          <p:nvPr>
            <a:wavAudioFile r:embed="rId2" name="Slide 6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44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Words>298</Words>
  <Application>Microsoft Office PowerPoint</Application>
  <PresentationFormat>On-screen Show (4:3)</PresentationFormat>
  <Paragraphs>45</Paragraphs>
  <Slides>22</Slides>
  <Notes>1</Notes>
  <HiddenSlides>0</HiddenSlides>
  <MMClips>23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Handy numbers practice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numbers 1 - 10</dc:title>
  <dc:creator>David Wilson</dc:creator>
  <cp:lastModifiedBy>David Wilson</cp:lastModifiedBy>
  <cp:revision>51</cp:revision>
  <dcterms:created xsi:type="dcterms:W3CDTF">2009-06-04T14:57:14Z</dcterms:created>
  <dcterms:modified xsi:type="dcterms:W3CDTF">2010-02-17T10:11:27Z</dcterms:modified>
</cp:coreProperties>
</file>