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9" r:id="rId2"/>
    <p:sldId id="268" r:id="rId3"/>
    <p:sldId id="266" r:id="rId4"/>
    <p:sldId id="257" r:id="rId5"/>
    <p:sldId id="273" r:id="rId6"/>
    <p:sldId id="258" r:id="rId7"/>
    <p:sldId id="259" r:id="rId8"/>
    <p:sldId id="274" r:id="rId9"/>
    <p:sldId id="260" r:id="rId10"/>
    <p:sldId id="261" r:id="rId11"/>
    <p:sldId id="262" r:id="rId12"/>
    <p:sldId id="263" r:id="rId13"/>
    <p:sldId id="265" r:id="rId14"/>
    <p:sldId id="264" r:id="rId15"/>
    <p:sldId id="275" r:id="rId16"/>
    <p:sldId id="276" r:id="rId17"/>
    <p:sldId id="267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828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88E97-AE40-481E-B772-E96C1A787665}" type="datetimeFigureOut">
              <a:rPr lang="en-US" smtClean="0"/>
              <a:pPr/>
              <a:t>8/19/2010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A1F6F-01D8-40E3-919C-747DB5CADCF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audio11.wav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audio15.wav"/><Relationship Id="rId1" Type="http://schemas.openxmlformats.org/officeDocument/2006/relationships/audio" Target="../media/audio10.wav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12" Type="http://schemas.openxmlformats.org/officeDocument/2006/relationships/image" Target="../media/image3.png"/><Relationship Id="rId17" Type="http://schemas.openxmlformats.org/officeDocument/2006/relationships/image" Target="../media/image27.png"/><Relationship Id="rId2" Type="http://schemas.openxmlformats.org/officeDocument/2006/relationships/audio" Target="../media/audio20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audio" Target="../media/audio19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19" Type="http://schemas.openxmlformats.org/officeDocument/2006/relationships/image" Target="../media/image29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Opinionated and Interesting! Part Two!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Mrs Mildly-Angry Carrot-Face and Mr. Angry Toaster-Brow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4800" y="2724150"/>
            <a:ext cx="2543175" cy="5276850"/>
          </a:xfrm>
          <a:prstGeom prst="rect">
            <a:avLst/>
          </a:prstGeom>
        </p:spPr>
      </p:pic>
      <p:pic>
        <p:nvPicPr>
          <p:cNvPr id="6" name="Picture 5" descr="angry guit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953000"/>
            <a:ext cx="3458614" cy="1800225"/>
          </a:xfrm>
          <a:prstGeom prst="rect">
            <a:avLst/>
          </a:prstGeom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4986338"/>
            <a:ext cx="2816463" cy="1871662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4" cstate="print"/>
          <a:srcRect t="87108"/>
          <a:stretch>
            <a:fillRect/>
          </a:stretch>
        </p:blipFill>
        <p:spPr bwMode="auto">
          <a:xfrm>
            <a:off x="0" y="6019800"/>
            <a:ext cx="9144000" cy="838200"/>
          </a:xfrm>
          <a:prstGeom prst="rect">
            <a:avLst/>
          </a:prstGeom>
          <a:noFill/>
        </p:spPr>
      </p:pic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1"/>
            <a:ext cx="9144000" cy="6501798"/>
          </a:xfrm>
          <a:prstGeom prst="rect">
            <a:avLst/>
          </a:prstGeom>
          <a:noFill/>
        </p:spPr>
      </p:pic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6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4" cy="1349770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2438400" y="762000"/>
            <a:ext cx="5248284" cy="990600"/>
          </a:xfrm>
          <a:prstGeom prst="wedgeRoundRectCallout">
            <a:avLst>
              <a:gd name="adj1" fmla="val 5096"/>
              <a:gd name="adj2" fmla="val 1575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Ooh, </a:t>
            </a:r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horrible!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 guit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pic>
        <p:nvPicPr>
          <p:cNvPr id="9" name="guitar smoke bad.wav">
            <a:hlinkClick r:id="" action="ppaction://media"/>
          </p:cNvPr>
          <p:cNvPicPr>
            <a:picLocks noRot="1" noChangeAspect="1"/>
          </p:cNvPicPr>
          <p:nvPr>
            <a:wavAudioFile r:embed="rId1" name="guitar smoke bad.wav"/>
          </p:nvPr>
        </p:nvPicPr>
        <p:blipFill>
          <a:blip r:embed="rId8" cstate="print"/>
          <a:stretch>
            <a:fillRect/>
          </a:stretch>
        </p:blipFill>
        <p:spPr>
          <a:xfrm>
            <a:off x="8305800" y="6172200"/>
            <a:ext cx="304800" cy="304800"/>
          </a:xfrm>
          <a:prstGeom prst="rect">
            <a:avLst/>
          </a:prstGeom>
        </p:spPr>
      </p:pic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3" cy="1349770"/>
          </a:xfrm>
          <a:prstGeom prst="rect">
            <a:avLst/>
          </a:prstGeom>
          <a:noFill/>
        </p:spPr>
      </p:pic>
      <p:sp>
        <p:nvSpPr>
          <p:cNvPr id="11" name="Round Diagonal Corner Rectangle 10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Ooh, this is terrible!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FRVOOpinionatedAndInterestingPartTwo_10.wav">
            <a:hlinkClick r:id="" action="ppaction://media"/>
          </p:cNvPr>
          <p:cNvPicPr>
            <a:picLocks noRot="1" noChangeAspect="1"/>
          </p:cNvPicPr>
          <p:nvPr>
            <a:wavAudioFile r:embed="rId2" name="FRVOOpinionatedAndInterestingPartTwo_10.wav"/>
          </p:nvPr>
        </p:nvPicPr>
        <p:blipFill>
          <a:blip r:embed="rId8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8.67362E-19 C -0.00017 0.00047 -0.0066 0.01875 -0.00833 0.01945 C -0.01111 0.02061 -0.01389 0.0176 -0.01667 0.01667 C -0.01875 0.01482 -0.02049 0.01042 -0.02292 0.01111 C -0.02587 0.01181 -0.02847 0.025 -0.02917 0.02778 C -0.02847 0.03056 -0.02934 0.03565 -0.02708 0.03611 C -0.02205 0.03704 -0.01649 0.03449 -0.0125 0.03056 C -0.01024 0.02824 -0.00833 0.02223 -0.01042 0.01945 C -0.01215 0.01713 -0.01319 0.025 -0.01458 0.02778 C -0.01597 0.025 -0.01649 0.01806 -0.01875 0.01945 C -0.02326 0.02246 -0.02708 0.03611 -0.02708 0.03611 C -0.03125 0.00787 -0.02691 0.02477 -0.03125 0.03056 C -0.03281 0.03264 -0.03542 0.03241 -0.0375 0.03334 C -0.03819 0.03611 -0.03733 0.04167 -0.03958 0.04167 C -0.04201 0.04167 -0.04479 0.03635 -0.04375 0.03334 C -0.04271 0.03079 -0.03958 0.03519 -0.0375 0.03611 C -0.03385 0.0213 -0.03837 0.03056 -0.02917 0.03056 C -0.02691 0.03056 -0.025 0.02871 -0.02292 0.02778 C -0.02014 0.03056 -0.01806 0.03704 -0.01458 0.03611 C -0.01181 0.03542 -0.01337 0.02871 -0.0125 0.025 C -0.01198 0.02223 -0.01111 0.01945 -0.01042 0.01667 C -0.00972 0.02037 -0.01111 0.02778 -0.00833 0.02778 C -0.00556 0.02778 -0.00625 0.01667 -0.00625 0.01667 " pathEditMode="relative" ptsTypes="ffffffffffffffffffffffA">
                                      <p:cBhvr>
                                        <p:cTn id="8" dur="4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5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4000" cy="6501798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981200"/>
            <a:ext cx="1714511" cy="3557449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609600" y="609600"/>
            <a:ext cx="5715000" cy="995386"/>
          </a:xfrm>
          <a:prstGeom prst="wedgeRoundRectCallout">
            <a:avLst>
              <a:gd name="adj1" fmla="val -37331"/>
              <a:gd name="adj2" fmla="val 14128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aimes</a:t>
            </a:r>
            <a:r>
              <a:rPr lang="en-GB" sz="4000" b="1" dirty="0" smtClean="0">
                <a:solidFill>
                  <a:schemeClr val="tx1"/>
                </a:solidFill>
              </a:rPr>
              <a:t> ma </a:t>
            </a:r>
            <a:r>
              <a:rPr lang="en-GB" sz="4000" b="1" dirty="0" err="1" smtClean="0">
                <a:solidFill>
                  <a:schemeClr val="tx1"/>
                </a:solidFill>
              </a:rPr>
              <a:t>musique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16" name="Picture 15" descr="angry guitar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3" cy="1349770"/>
          </a:xfrm>
          <a:prstGeom prst="rect">
            <a:avLst/>
          </a:prstGeom>
          <a:noFill/>
        </p:spPr>
      </p:pic>
      <p:sp>
        <p:nvSpPr>
          <p:cNvPr id="12" name="Round Diagonal Corner Rectangle 11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 you like my music?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" name="FRVOOpinionatedAndInterestingPartTwo_11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11.wav"/>
          </p:nvPr>
        </p:nvPicPr>
        <p:blipFill>
          <a:blip r:embed="rId8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4000" cy="6501798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133600" y="1219200"/>
            <a:ext cx="4953000" cy="990600"/>
          </a:xfrm>
          <a:prstGeom prst="wedgeRoundRectCallout">
            <a:avLst>
              <a:gd name="adj1" fmla="val 8561"/>
              <a:gd name="adj2" fmla="val 979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Oui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très</a:t>
            </a:r>
            <a:r>
              <a:rPr lang="en-GB" sz="4000" b="1" dirty="0" smtClean="0">
                <a:solidFill>
                  <a:schemeClr val="tx1"/>
                </a:solidFill>
              </a:rPr>
              <a:t> belle.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13" name="Picture 12" descr="angry guit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Oh, yes it is very beautiful.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4" cy="1349770"/>
          </a:xfrm>
          <a:prstGeom prst="rect">
            <a:avLst/>
          </a:prstGeom>
          <a:noFill/>
        </p:spPr>
      </p:pic>
      <p:pic>
        <p:nvPicPr>
          <p:cNvPr id="15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031123" cy="1349770"/>
          </a:xfrm>
          <a:prstGeom prst="rect">
            <a:avLst/>
          </a:prstGeom>
          <a:noFill/>
        </p:spPr>
      </p:pic>
      <p:pic>
        <p:nvPicPr>
          <p:cNvPr id="16" name="FRVOOpinionatedAndInterestingPartTwo_12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12.wav"/>
          </p:nvPr>
        </p:nvPicPr>
        <p:blipFill>
          <a:blip r:embed="rId8" cstate="print"/>
          <a:stretch>
            <a:fillRect/>
          </a:stretch>
        </p:blipFill>
        <p:spPr>
          <a:xfrm>
            <a:off x="7848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67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4000" cy="6501798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1981200" y="1143000"/>
            <a:ext cx="5715000" cy="990600"/>
          </a:xfrm>
          <a:prstGeom prst="wedgeRoundRectCallout">
            <a:avLst>
              <a:gd name="adj1" fmla="val 11059"/>
              <a:gd name="adj2" fmla="val 1094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Bon, </a:t>
            </a:r>
            <a:r>
              <a:rPr lang="en-GB" sz="4000" b="1" dirty="0" err="1" smtClean="0">
                <a:solidFill>
                  <a:schemeClr val="tx1"/>
                </a:solidFill>
              </a:rPr>
              <a:t>j’y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vais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maintenant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40"/>
            <a:ext cx="1714511" cy="3557450"/>
          </a:xfrm>
          <a:prstGeom prst="rect">
            <a:avLst/>
          </a:prstGeom>
          <a:noFill/>
        </p:spPr>
      </p:pic>
      <p:pic>
        <p:nvPicPr>
          <p:cNvPr id="12" name="Picture 11" descr="angry guitar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62" y="3429000"/>
            <a:ext cx="3019425" cy="1571625"/>
          </a:xfrm>
          <a:prstGeom prst="rect">
            <a:avLst/>
          </a:prstGeom>
        </p:spPr>
      </p:pic>
      <p:pic>
        <p:nvPicPr>
          <p:cNvPr id="1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124083" cy="141154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OK, I am going now!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2743200"/>
            <a:ext cx="2124084" cy="1411546"/>
          </a:xfrm>
          <a:prstGeom prst="rect">
            <a:avLst/>
          </a:prstGeom>
          <a:noFill/>
        </p:spPr>
      </p:pic>
      <p:pic>
        <p:nvPicPr>
          <p:cNvPr id="16" name="FRVOOpinionatedAndInterestingPartTwo_13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13.wav"/>
          </p:nvPr>
        </p:nvPicPr>
        <p:blipFill>
          <a:blip r:embed="rId8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694"/>
                            </p:stCondLst>
                            <p:childTnLst>
                              <p:par>
                                <p:cTn id="1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00782 0.81944 " pathEditMode="relative" rAng="0" ptsTypes="AA">
                                      <p:cBhvr>
                                        <p:cTn id="13" dur="1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41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500" fill="hold"/>
                                        <p:tgtEl>
                                          <p:spTgt spid="1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9144000" cy="6207369"/>
          </a:xfrm>
          <a:prstGeom prst="rect">
            <a:avLst/>
          </a:prstGeom>
          <a:noFill/>
        </p:spPr>
      </p:pic>
      <p:pic>
        <p:nvPicPr>
          <p:cNvPr id="9" name="Picture 8" descr="angry door2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20736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71800" y="304800"/>
            <a:ext cx="4000528" cy="1066800"/>
          </a:xfrm>
          <a:prstGeom prst="wedgeRoundRectCallout">
            <a:avLst>
              <a:gd name="adj1" fmla="val 576"/>
              <a:gd name="adj2" fmla="val 17275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Et </a:t>
            </a:r>
            <a:r>
              <a:rPr lang="en-GB" sz="4000" b="1" dirty="0" err="1" smtClean="0">
                <a:solidFill>
                  <a:schemeClr val="tx1"/>
                </a:solidFill>
              </a:rPr>
              <a:t>bien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merci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guitar smoke bad.wav">
            <a:hlinkClick r:id="" action="ppaction://media"/>
          </p:cNvPr>
          <p:cNvPicPr>
            <a:picLocks noRot="1" noChangeAspect="1"/>
          </p:cNvPicPr>
          <p:nvPr>
            <a:wavAudioFile r:embed="rId1" name="guitar smoke bad.wav"/>
          </p:nvPr>
        </p:nvPicPr>
        <p:blipFill>
          <a:blip r:embed="rId6" cstate="print"/>
          <a:stretch>
            <a:fillRect/>
          </a:stretch>
        </p:blipFill>
        <p:spPr>
          <a:xfrm>
            <a:off x="8305800" y="6172200"/>
            <a:ext cx="304800" cy="304800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9400" y="3733800"/>
            <a:ext cx="2972530" cy="1975376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Thanks for the music!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3" name="FRVOOpinionatedAndInterestingPartTwo_14.wav">
            <a:hlinkClick r:id="" action="ppaction://media"/>
          </p:cNvPr>
          <p:cNvPicPr>
            <a:picLocks noRot="1" noChangeAspect="1"/>
          </p:cNvPicPr>
          <p:nvPr>
            <a:wavAudioFile r:embed="rId2" name="FRVOOpinionatedAndInterestingPartTwo_14.wav"/>
          </p:nvPr>
        </p:nvPicPr>
        <p:blipFill>
          <a:blip r:embed="rId8" cstate="print"/>
          <a:stretch>
            <a:fillRect/>
          </a:stretch>
        </p:blipFill>
        <p:spPr>
          <a:xfrm>
            <a:off x="8458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0.7625 0.0004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65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990600"/>
            <a:ext cx="54102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The computer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Computer games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Internet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MP3 player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guitar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Music 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 Song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191000" y="990600"/>
            <a:ext cx="54864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noProof="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L’ordinateur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lvl="0" indent="-1588">
              <a:tabLst>
                <a:tab pos="4484688" algn="l"/>
              </a:tabLst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jeux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vidéo</a:t>
            </a:r>
            <a:r>
              <a:rPr lang="en-GB" sz="4000" b="1" dirty="0" smtClean="0">
                <a:solidFill>
                  <a:srgbClr val="FF0000"/>
                </a:solidFill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sur</a:t>
            </a:r>
            <a:r>
              <a:rPr lang="en-GB" sz="4000" b="1" dirty="0" smtClean="0">
                <a:solidFill>
                  <a:srgbClr val="FF0000"/>
                </a:solidFill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ordinateur</a:t>
            </a:r>
            <a:r>
              <a:rPr lang="en-GB" sz="4000" b="1" dirty="0" smtClean="0">
                <a:solidFill>
                  <a:srgbClr val="FF0000"/>
                </a:solidFill>
              </a:rPr>
              <a:t> 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Internet	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lecteur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MP3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guitare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 la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musique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chanson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FRVOOpinionatedAndInterestingPartTwo_15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15.wav"/>
          </p:nvPr>
        </p:nvPicPr>
        <p:blipFill>
          <a:blip r:embed="rId5" cstate="print"/>
          <a:stretch>
            <a:fillRect/>
          </a:stretch>
        </p:blipFill>
        <p:spPr>
          <a:xfrm>
            <a:off x="83820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Verbs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62000" y="914400"/>
            <a:ext cx="8382000" cy="533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To play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kumimoji="0" lang="en-GB" sz="40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omputer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games</a:t>
            </a:r>
          </a:p>
          <a:p>
            <a:pPr marL="179388" indent="-1588"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</a:rPr>
              <a:t>Jouer</a:t>
            </a:r>
            <a:r>
              <a:rPr lang="en-GB" sz="4000" b="1" dirty="0" smtClean="0">
                <a:solidFill>
                  <a:srgbClr val="FF0000"/>
                </a:solidFill>
              </a:rPr>
              <a:t> aux </a:t>
            </a:r>
            <a:r>
              <a:rPr lang="en-GB" sz="4000" b="1" dirty="0" err="1" smtClean="0">
                <a:solidFill>
                  <a:srgbClr val="FF0000"/>
                </a:solidFill>
              </a:rPr>
              <a:t>jeux</a:t>
            </a:r>
            <a:r>
              <a:rPr lang="en-GB" sz="4000" b="1" dirty="0" smtClean="0">
                <a:solidFill>
                  <a:srgbClr val="FF0000"/>
                </a:solidFill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vidéo</a:t>
            </a:r>
            <a:r>
              <a:rPr lang="en-GB" sz="4000" b="1" dirty="0" smtClean="0">
                <a:solidFill>
                  <a:srgbClr val="FF0000"/>
                </a:solidFill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sur</a:t>
            </a:r>
            <a:r>
              <a:rPr lang="en-GB" sz="4000" b="1" dirty="0" smtClean="0">
                <a:solidFill>
                  <a:srgbClr val="FF0000"/>
                </a:solidFill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ordinateur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endParaRPr lang="en-GB" sz="1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s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urf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the internet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179388" lvl="0" indent="-1588"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</a:rPr>
              <a:t>Naviguer</a:t>
            </a:r>
            <a:r>
              <a:rPr lang="en-GB" sz="4000" b="1" dirty="0" smtClean="0">
                <a:solidFill>
                  <a:srgbClr val="FF0000"/>
                </a:solidFill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</a:rPr>
              <a:t>sur</a:t>
            </a:r>
            <a:r>
              <a:rPr lang="en-GB" sz="4000" b="1" dirty="0" smtClean="0">
                <a:solidFill>
                  <a:srgbClr val="FF0000"/>
                </a:solidFill>
              </a:rPr>
              <a:t> Internet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indent="-1588">
              <a:tabLst>
                <a:tab pos="4484688" algn="l"/>
              </a:tabLst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To play guitar</a:t>
            </a: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Jouer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la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guitare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endParaRPr lang="en-GB" sz="1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listen to music</a:t>
            </a:r>
          </a:p>
          <a:p>
            <a:pPr marL="179388" indent="-1588">
              <a:tabLst>
                <a:tab pos="4484688" algn="l"/>
              </a:tabLst>
            </a:pP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Écouter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la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musique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endParaRPr lang="en-GB" sz="1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endParaRPr lang="en-GB" sz="1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endParaRPr lang="en-GB" sz="1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endParaRPr lang="en-GB" sz="1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</a:pP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FRVOOpinionatedAndInterestingPartTwo_16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16.wav"/>
          </p:nvPr>
        </p:nvPicPr>
        <p:blipFill>
          <a:blip r:embed="rId5" cstate="print"/>
          <a:stretch>
            <a:fillRect/>
          </a:stretch>
        </p:blipFill>
        <p:spPr>
          <a:xfrm>
            <a:off x="82296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Opinion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1905000"/>
            <a:ext cx="51054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l</a:t>
            </a: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ike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love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Favourite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Terrible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Beautiful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343400" y="1905000"/>
            <a:ext cx="55626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Aimer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noProof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Adorer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lvl="0" indent="-1588">
              <a:tabLst>
                <a:tab pos="4484688" algn="l"/>
              </a:tabLst>
              <a:defRPr/>
            </a:pP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Préféré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préférée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Horrible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Beau/belle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FRVOOpinionatedAndInterestingPartTwo_17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17.wav"/>
          </p:nvPr>
        </p:nvPicPr>
        <p:blipFill>
          <a:blip r:embed="rId5" cstate="print"/>
          <a:stretch>
            <a:fillRect/>
          </a:stretch>
        </p:blipFill>
        <p:spPr>
          <a:xfrm>
            <a:off x="83820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216199" y="-1879801"/>
            <a:ext cx="1770992" cy="921809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-4343400" y="1676399"/>
            <a:ext cx="4684685" cy="2438400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6957538" y="8061634"/>
            <a:ext cx="2445329" cy="127280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6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5874328" y="7456292"/>
            <a:ext cx="2195944" cy="1142999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Oh, it’s you again!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71538" y="2000240"/>
            <a:ext cx="1714511" cy="3557449"/>
          </a:xfrm>
          <a:prstGeom prst="rect">
            <a:avLst/>
          </a:prstGeom>
          <a:noFill/>
        </p:spPr>
      </p:pic>
      <p:pic>
        <p:nvPicPr>
          <p:cNvPr id="6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962400" y="3962400"/>
            <a:ext cx="2124084" cy="141154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990600" y="685800"/>
            <a:ext cx="3733800" cy="1371600"/>
          </a:xfrm>
          <a:prstGeom prst="wedgeRoundRectCallout">
            <a:avLst>
              <a:gd name="adj1" fmla="val 498"/>
              <a:gd name="adj2" fmla="val 1037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Oh, </a:t>
            </a:r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encore </a:t>
            </a:r>
            <a:r>
              <a:rPr lang="en-GB" sz="4000" b="1" dirty="0" err="1" smtClean="0">
                <a:solidFill>
                  <a:schemeClr val="tx1"/>
                </a:solidFill>
              </a:rPr>
              <a:t>toi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000240"/>
            <a:ext cx="1714511" cy="3557450"/>
          </a:xfrm>
          <a:prstGeom prst="rect">
            <a:avLst/>
          </a:prstGeom>
          <a:noFill/>
        </p:spPr>
      </p:pic>
      <p:pic>
        <p:nvPicPr>
          <p:cNvPr id="10" name="FRVOOpinionatedAndInterestingPartTwo_2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2.wav"/>
          </p:nvPr>
        </p:nvPicPr>
        <p:blipFill>
          <a:blip r:embed="rId7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pic>
        <p:nvPicPr>
          <p:cNvPr id="6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000240"/>
            <a:ext cx="1714511" cy="3557450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2819400" y="1371600"/>
            <a:ext cx="3886200" cy="1066800"/>
          </a:xfrm>
          <a:prstGeom prst="wedgeRoundRectCallout">
            <a:avLst>
              <a:gd name="adj1" fmla="val 12468"/>
              <a:gd name="adj2" fmla="val 1775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Et </a:t>
            </a:r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quoi </a:t>
            </a:r>
            <a:r>
              <a:rPr lang="en-GB" sz="4000" b="1" dirty="0" err="1" smtClean="0">
                <a:solidFill>
                  <a:schemeClr val="tx1"/>
                </a:solidFill>
              </a:rPr>
              <a:t>ça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What’s that?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3" cy="1411546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10" name="FRVOOpinionatedAndInterestingPartTwo_3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3.wav"/>
          </p:nvPr>
        </p:nvPicPr>
        <p:blipFill>
          <a:blip r:embed="rId7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13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67239 -0.050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That is my computer…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162800" y="1676400"/>
            <a:ext cx="1714511" cy="3557449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2895600" y="457200"/>
            <a:ext cx="5943600" cy="1223986"/>
          </a:xfrm>
          <a:prstGeom prst="wedgeRoundRectCallout">
            <a:avLst>
              <a:gd name="adj1" fmla="val 28358"/>
              <a:gd name="adj2" fmla="val 1090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C’est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mon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ordinateur</a:t>
            </a:r>
            <a:r>
              <a:rPr lang="en-GB" sz="4000" b="1" dirty="0" smtClean="0">
                <a:solidFill>
                  <a:schemeClr val="tx1"/>
                </a:solidFill>
              </a:rPr>
              <a:t>...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62800" y="1676400"/>
            <a:ext cx="1714511" cy="3557450"/>
          </a:xfrm>
          <a:prstGeom prst="rect">
            <a:avLst/>
          </a:prstGeom>
          <a:noFill/>
        </p:spPr>
      </p:pic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11" name="FRVOOpinionatedAndInterestingPartTwo_4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4.wav"/>
          </p:nvPr>
        </p:nvPicPr>
        <p:blipFill>
          <a:blip r:embed="rId7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1"/>
                </a:solidFill>
              </a:rPr>
              <a:t>I like to play computer games and surf the internet!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81000" y="381000"/>
            <a:ext cx="6862794" cy="1833586"/>
          </a:xfrm>
          <a:prstGeom prst="wedgeRoundRectCallout">
            <a:avLst>
              <a:gd name="adj1" fmla="val 51459"/>
              <a:gd name="adj2" fmla="val 945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J’aime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jouer</a:t>
            </a:r>
            <a:r>
              <a:rPr lang="en-GB" sz="4000" b="1" dirty="0" smtClean="0">
                <a:solidFill>
                  <a:schemeClr val="tx1"/>
                </a:solidFill>
              </a:rPr>
              <a:t> aux </a:t>
            </a:r>
            <a:r>
              <a:rPr lang="en-GB" sz="4000" b="1" dirty="0" err="1" smtClean="0">
                <a:solidFill>
                  <a:schemeClr val="tx1"/>
                </a:solidFill>
              </a:rPr>
              <a:t>jeux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vidéo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sur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ordinateur</a:t>
            </a:r>
            <a:r>
              <a:rPr lang="en-GB" sz="4000" b="1" dirty="0" smtClean="0">
                <a:solidFill>
                  <a:schemeClr val="tx1"/>
                </a:solidFill>
              </a:rPr>
              <a:t> et </a:t>
            </a:r>
            <a:r>
              <a:rPr lang="en-GB" sz="4000" b="1" dirty="0" err="1" smtClean="0">
                <a:solidFill>
                  <a:schemeClr val="tx1"/>
                </a:solidFill>
              </a:rPr>
              <a:t>naviguer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sur</a:t>
            </a:r>
            <a:r>
              <a:rPr lang="en-GB" sz="4000" b="1" dirty="0" smtClean="0">
                <a:solidFill>
                  <a:schemeClr val="tx1"/>
                </a:solidFill>
              </a:rPr>
              <a:t> Internet!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7162800" y="1676400"/>
            <a:ext cx="1714511" cy="3557449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62800" y="1676400"/>
            <a:ext cx="1714511" cy="3557450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12" name="FRVOOpinionatedAndInterestingPartTwo_5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5.wav"/>
          </p:nvPr>
        </p:nvPicPr>
        <p:blipFill>
          <a:blip r:embed="rId7" cstate="print"/>
          <a:stretch>
            <a:fillRect/>
          </a:stretch>
        </p:blipFill>
        <p:spPr>
          <a:xfrm>
            <a:off x="86106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What else do you like?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057400" y="514344"/>
            <a:ext cx="3886200" cy="1314456"/>
          </a:xfrm>
          <a:prstGeom prst="wedgeRoundRectCallout">
            <a:avLst>
              <a:gd name="adj1" fmla="val 24233"/>
              <a:gd name="adj2" fmla="val 20214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Tu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aimes</a:t>
            </a:r>
            <a:r>
              <a:rPr lang="en-GB" sz="4000" b="1" dirty="0" smtClean="0">
                <a:solidFill>
                  <a:schemeClr val="tx1"/>
                </a:solidFill>
              </a:rPr>
              <a:t> quoi </a:t>
            </a:r>
            <a:r>
              <a:rPr lang="en-GB" sz="4000" b="1" dirty="0" err="1" smtClean="0">
                <a:solidFill>
                  <a:schemeClr val="tx1"/>
                </a:solidFill>
              </a:rPr>
              <a:t>d’autre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3" cy="1411546"/>
          </a:xfrm>
          <a:prstGeom prst="rect">
            <a:avLst/>
          </a:prstGeom>
          <a:noFill/>
        </p:spPr>
      </p:pic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62400" y="3962400"/>
            <a:ext cx="2124084" cy="1411546"/>
          </a:xfrm>
          <a:prstGeom prst="rect">
            <a:avLst/>
          </a:prstGeom>
          <a:noFill/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162800" y="1676400"/>
            <a:ext cx="1714511" cy="3557450"/>
          </a:xfrm>
          <a:prstGeom prst="rect">
            <a:avLst/>
          </a:prstGeom>
          <a:noFill/>
        </p:spPr>
      </p:pic>
      <p:pic>
        <p:nvPicPr>
          <p:cNvPr id="14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962400" y="3922454"/>
            <a:ext cx="2164804" cy="1487746"/>
          </a:xfrm>
          <a:prstGeom prst="rect">
            <a:avLst/>
          </a:prstGeom>
          <a:noFill/>
        </p:spPr>
      </p:pic>
      <p:pic>
        <p:nvPicPr>
          <p:cNvPr id="13" name="FRVOOpinionatedAndInterestingPartTwo_6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6.wav"/>
          </p:nvPr>
        </p:nvPicPr>
        <p:blipFill>
          <a:blip r:embed="rId8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37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50208 -0.1814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9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88889E-6 -4.07407E-6 L -0.01007 -0.1692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" y="-8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 like to listen to music on my MP3 player. </a:t>
            </a:r>
          </a:p>
        </p:txBody>
      </p:sp>
      <p:pic>
        <p:nvPicPr>
          <p:cNvPr id="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930109">
            <a:off x="2654013" y="469211"/>
            <a:ext cx="1714511" cy="3557449"/>
          </a:xfrm>
          <a:prstGeom prst="rect">
            <a:avLst/>
          </a:prstGeom>
          <a:noFill/>
        </p:spPr>
      </p:pic>
      <p:pic>
        <p:nvPicPr>
          <p:cNvPr id="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930109">
            <a:off x="2654013" y="469211"/>
            <a:ext cx="1714511" cy="3557450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779454"/>
            <a:ext cx="2164804" cy="148774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914400" y="4114800"/>
            <a:ext cx="7010400" cy="1447800"/>
          </a:xfrm>
          <a:prstGeom prst="wedgeRoundRectCallout">
            <a:avLst>
              <a:gd name="adj1" fmla="val -14591"/>
              <a:gd name="adj2" fmla="val -1441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 smtClean="0">
                <a:solidFill>
                  <a:schemeClr val="tx1"/>
                </a:solidFill>
              </a:rPr>
              <a:t>J’aime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écouter</a:t>
            </a:r>
            <a:r>
              <a:rPr lang="en-GB" sz="4000" b="1" dirty="0" smtClean="0">
                <a:solidFill>
                  <a:schemeClr val="tx1"/>
                </a:solidFill>
              </a:rPr>
              <a:t> de la </a:t>
            </a:r>
            <a:r>
              <a:rPr lang="en-GB" sz="4000" b="1" dirty="0" err="1" smtClean="0">
                <a:solidFill>
                  <a:schemeClr val="tx1"/>
                </a:solidFill>
              </a:rPr>
              <a:t>musique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sur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mon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lecteur</a:t>
            </a:r>
            <a:r>
              <a:rPr lang="en-GB" sz="4000" b="1" dirty="0" smtClean="0">
                <a:solidFill>
                  <a:schemeClr val="tx1"/>
                </a:solidFill>
              </a:rPr>
              <a:t> MP3.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FRVOOpinionatedAndInterestingPartTwo_7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7.wav"/>
          </p:nvPr>
        </p:nvPicPr>
        <p:blipFill>
          <a:blip r:embed="rId7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968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22222E-6 2.22222E-6 L -0.18403 0.238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" y="11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Oh, and I love to play the guitar! 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143000" y="609600"/>
            <a:ext cx="5500726" cy="1285884"/>
          </a:xfrm>
          <a:prstGeom prst="wedgeRoundRectCallout">
            <a:avLst>
              <a:gd name="adj1" fmla="val -26666"/>
              <a:gd name="adj2" fmla="val 15676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Oh, </a:t>
            </a:r>
            <a:r>
              <a:rPr lang="en-GB" sz="4000" b="1" dirty="0" err="1" smtClean="0">
                <a:solidFill>
                  <a:schemeClr val="tx1"/>
                </a:solidFill>
              </a:rPr>
              <a:t>j’adore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jouer</a:t>
            </a:r>
            <a:r>
              <a:rPr lang="en-GB" sz="4000" b="1" dirty="0" smtClean="0">
                <a:solidFill>
                  <a:schemeClr val="tx1"/>
                </a:solidFill>
              </a:rPr>
              <a:t> de la </a:t>
            </a:r>
            <a:r>
              <a:rPr lang="en-GB" sz="4000" b="1" dirty="0" err="1" smtClean="0">
                <a:solidFill>
                  <a:schemeClr val="tx1"/>
                </a:solidFill>
              </a:rPr>
              <a:t>guitare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779454"/>
            <a:ext cx="2164804" cy="1487746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0600" y="2133600"/>
            <a:ext cx="1714511" cy="3557449"/>
          </a:xfrm>
          <a:prstGeom prst="rect">
            <a:avLst/>
          </a:prstGeom>
          <a:noFill/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2133600"/>
            <a:ext cx="1714511" cy="3557450"/>
          </a:xfrm>
          <a:prstGeom prst="rect">
            <a:avLst/>
          </a:prstGeom>
          <a:noFill/>
        </p:spPr>
      </p:pic>
      <p:pic>
        <p:nvPicPr>
          <p:cNvPr id="13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843970"/>
            <a:ext cx="2164804" cy="1438606"/>
          </a:xfrm>
          <a:prstGeom prst="rect">
            <a:avLst/>
          </a:prstGeom>
          <a:noFill/>
        </p:spPr>
      </p:pic>
      <p:pic>
        <p:nvPicPr>
          <p:cNvPr id="14" name="FRVOOpinionatedAndInterestingPartTwo_8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8.wav"/>
          </p:nvPr>
        </p:nvPicPr>
        <p:blipFill>
          <a:blip r:embed="rId8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3" name="Round Diagonal Corner Rectangle 2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 smtClean="0">
                <a:solidFill>
                  <a:schemeClr val="tx1"/>
                </a:solidFill>
              </a:rPr>
              <a:t>Oh </a:t>
            </a:r>
            <a:r>
              <a:rPr lang="en-GB" sz="3600" b="1" dirty="0" smtClean="0">
                <a:solidFill>
                  <a:schemeClr val="tx1"/>
                </a:solidFill>
              </a:rPr>
              <a:t>Play </a:t>
            </a:r>
            <a:r>
              <a:rPr lang="en-GB" sz="3600" b="1" dirty="0" smtClean="0">
                <a:solidFill>
                  <a:schemeClr val="tx1"/>
                </a:solidFill>
              </a:rPr>
              <a:t>your favourite song, please! 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371600" y="457200"/>
            <a:ext cx="5562600" cy="1524000"/>
          </a:xfrm>
          <a:prstGeom prst="wedgeRoundRectCallout">
            <a:avLst>
              <a:gd name="adj1" fmla="val 12371"/>
              <a:gd name="adj2" fmla="val 953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Oh, </a:t>
            </a:r>
            <a:r>
              <a:rPr lang="en-GB" sz="4000" b="1" dirty="0" err="1" smtClean="0">
                <a:solidFill>
                  <a:schemeClr val="tx1"/>
                </a:solidFill>
              </a:rPr>
              <a:t>joue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ta</a:t>
            </a:r>
            <a:r>
              <a:rPr lang="en-GB" sz="4000" b="1" dirty="0" smtClean="0">
                <a:solidFill>
                  <a:schemeClr val="tx1"/>
                </a:solidFill>
              </a:rPr>
              <a:t> chanson </a:t>
            </a:r>
            <a:r>
              <a:rPr lang="en-GB" sz="4000" b="1" dirty="0" err="1" smtClean="0">
                <a:solidFill>
                  <a:schemeClr val="tx1"/>
                </a:solidFill>
              </a:rPr>
              <a:t>préférée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  <a:r>
              <a:rPr lang="en-GB" sz="4000" b="1" dirty="0" err="1" smtClean="0">
                <a:solidFill>
                  <a:schemeClr val="tx1"/>
                </a:solidFill>
              </a:rPr>
              <a:t>S’il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plaît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843970"/>
            <a:ext cx="2164803" cy="1438606"/>
          </a:xfrm>
          <a:prstGeom prst="rect">
            <a:avLst/>
          </a:prstGeom>
          <a:noFill/>
        </p:spPr>
      </p:pic>
      <p:pic>
        <p:nvPicPr>
          <p:cNvPr id="9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886200" y="2843970"/>
            <a:ext cx="2164804" cy="1438606"/>
          </a:xfrm>
          <a:prstGeom prst="rect">
            <a:avLst/>
          </a:prstGeom>
          <a:noFill/>
        </p:spPr>
      </p:pic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2133600"/>
            <a:ext cx="1714511" cy="3557450"/>
          </a:xfrm>
          <a:prstGeom prst="rect">
            <a:avLst/>
          </a:prstGeom>
          <a:noFill/>
        </p:spPr>
      </p:pic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1981200"/>
            <a:ext cx="1714511" cy="3557449"/>
          </a:xfrm>
          <a:prstGeom prst="rect">
            <a:avLst/>
          </a:prstGeom>
          <a:noFill/>
        </p:spPr>
      </p:pic>
      <p:pic>
        <p:nvPicPr>
          <p:cNvPr id="13" name="FRVOOpinionatedAndInterestingPartTwo_9.wav">
            <a:hlinkClick r:id="" action="ppaction://media"/>
          </p:cNvPr>
          <p:cNvPicPr>
            <a:picLocks noRot="1" noChangeAspect="1"/>
          </p:cNvPicPr>
          <p:nvPr>
            <a:wavAudioFile r:embed="rId1" name="FRVOOpinionatedAndInterestingPartTwo_9.wav"/>
          </p:nvPr>
        </p:nvPicPr>
        <p:blipFill>
          <a:blip r:embed="rId8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167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0.11041 -0.0148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167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244</Words>
  <Application>Microsoft Office PowerPoint</Application>
  <PresentationFormat>On-screen Show (4:3)</PresentationFormat>
  <Paragraphs>78</Paragraphs>
  <Slides>18</Slides>
  <Notes>3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Opinionated and Interesting! Part Two!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Join us again!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David Wilson</cp:lastModifiedBy>
  <cp:revision>75</cp:revision>
  <dcterms:created xsi:type="dcterms:W3CDTF">2006-08-16T00:00:00Z</dcterms:created>
  <dcterms:modified xsi:type="dcterms:W3CDTF">2010-08-19T12:38:45Z</dcterms:modified>
</cp:coreProperties>
</file>