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63" r:id="rId9"/>
    <p:sldId id="262" r:id="rId10"/>
    <p:sldId id="268" r:id="rId11"/>
    <p:sldId id="275" r:id="rId12"/>
    <p:sldId id="276" r:id="rId13"/>
    <p:sldId id="277" r:id="rId14"/>
    <p:sldId id="278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1" r:id="rId26"/>
    <p:sldId id="290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300" r:id="rId35"/>
    <p:sldId id="301" r:id="rId36"/>
    <p:sldId id="29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18" autoAdjust="0"/>
    <p:restoredTop sz="94718" autoAdjust="0"/>
  </p:normalViewPr>
  <p:slideViewPr>
    <p:cSldViewPr>
      <p:cViewPr>
        <p:scale>
          <a:sx n="50" d="100"/>
          <a:sy n="50" d="100"/>
        </p:scale>
        <p:origin x="-276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16F8C-BB28-47B3-84D3-D4B69E441C40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AF941-A46A-4F62-BB65-C32BAAB5BE7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6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audio" Target="../media/audio3.wav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18" Type="http://schemas.openxmlformats.org/officeDocument/2006/relationships/image" Target="../media/image40.png"/><Relationship Id="rId3" Type="http://schemas.openxmlformats.org/officeDocument/2006/relationships/image" Target="../media/image32.png"/><Relationship Id="rId21" Type="http://schemas.openxmlformats.org/officeDocument/2006/relationships/image" Target="../media/image28.png"/><Relationship Id="rId7" Type="http://schemas.openxmlformats.org/officeDocument/2006/relationships/image" Target="../media/image6.png"/><Relationship Id="rId12" Type="http://schemas.openxmlformats.org/officeDocument/2006/relationships/image" Target="../media/image35.png"/><Relationship Id="rId17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png"/><Relationship Id="rId20" Type="http://schemas.openxmlformats.org/officeDocument/2006/relationships/image" Target="../media/image27.png"/><Relationship Id="rId1" Type="http://schemas.openxmlformats.org/officeDocument/2006/relationships/audio" Target="../media/audio4.wav"/><Relationship Id="rId6" Type="http://schemas.openxmlformats.org/officeDocument/2006/relationships/image" Target="../media/image33.png"/><Relationship Id="rId11" Type="http://schemas.openxmlformats.org/officeDocument/2006/relationships/image" Target="../media/image34.png"/><Relationship Id="rId24" Type="http://schemas.openxmlformats.org/officeDocument/2006/relationships/image" Target="../media/image43.png"/><Relationship Id="rId5" Type="http://schemas.openxmlformats.org/officeDocument/2006/relationships/image" Target="../media/image3.png"/><Relationship Id="rId15" Type="http://schemas.openxmlformats.org/officeDocument/2006/relationships/image" Target="../media/image37.png"/><Relationship Id="rId23" Type="http://schemas.openxmlformats.org/officeDocument/2006/relationships/image" Target="../media/image42.png"/><Relationship Id="rId10" Type="http://schemas.openxmlformats.org/officeDocument/2006/relationships/image" Target="../media/image24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36.png"/><Relationship Id="rId22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6.png"/><Relationship Id="rId3" Type="http://schemas.openxmlformats.org/officeDocument/2006/relationships/image" Target="../media/image44.png"/><Relationship Id="rId21" Type="http://schemas.openxmlformats.org/officeDocument/2006/relationships/image" Target="../media/image28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7.png"/><Relationship Id="rId20" Type="http://schemas.openxmlformats.org/officeDocument/2006/relationships/image" Target="../media/image27.png"/><Relationship Id="rId1" Type="http://schemas.openxmlformats.org/officeDocument/2006/relationships/audio" Target="../media/audio5.wav"/><Relationship Id="rId6" Type="http://schemas.openxmlformats.org/officeDocument/2006/relationships/image" Target="../media/image8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5" Type="http://schemas.openxmlformats.org/officeDocument/2006/relationships/image" Target="../media/image54.png"/><Relationship Id="rId10" Type="http://schemas.openxmlformats.org/officeDocument/2006/relationships/image" Target="../media/image50.png"/><Relationship Id="rId19" Type="http://schemas.openxmlformats.org/officeDocument/2006/relationships/image" Target="../media/image26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4" Type="http://schemas.openxmlformats.org/officeDocument/2006/relationships/image" Target="../media/image39.png"/><Relationship Id="rId22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28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61.png"/><Relationship Id="rId11" Type="http://schemas.openxmlformats.org/officeDocument/2006/relationships/image" Target="../media/image2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7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64.png"/><Relationship Id="rId11" Type="http://schemas.openxmlformats.org/officeDocument/2006/relationships/image" Target="../media/image26.png"/><Relationship Id="rId5" Type="http://schemas.openxmlformats.org/officeDocument/2006/relationships/image" Target="../media/image63.png"/><Relationship Id="rId10" Type="http://schemas.openxmlformats.org/officeDocument/2006/relationships/image" Target="../media/image59.png"/><Relationship Id="rId4" Type="http://schemas.openxmlformats.org/officeDocument/2006/relationships/image" Target="../media/image62.png"/><Relationship Id="rId9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5.png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64.png"/><Relationship Id="rId11" Type="http://schemas.openxmlformats.org/officeDocument/2006/relationships/image" Target="../media/image27.png"/><Relationship Id="rId5" Type="http://schemas.openxmlformats.org/officeDocument/2006/relationships/image" Target="../media/image63.png"/><Relationship Id="rId10" Type="http://schemas.openxmlformats.org/officeDocument/2006/relationships/image" Target="../media/image26.png"/><Relationship Id="rId4" Type="http://schemas.openxmlformats.org/officeDocument/2006/relationships/image" Target="../media/image62.png"/><Relationship Id="rId9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75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65.png"/><Relationship Id="rId11" Type="http://schemas.openxmlformats.org/officeDocument/2006/relationships/image" Target="../media/image74.png"/><Relationship Id="rId5" Type="http://schemas.openxmlformats.org/officeDocument/2006/relationships/image" Target="../media/image61.png"/><Relationship Id="rId10" Type="http://schemas.openxmlformats.org/officeDocument/2006/relationships/image" Target="../media/image40.png"/><Relationship Id="rId4" Type="http://schemas.openxmlformats.org/officeDocument/2006/relationships/image" Target="../media/image7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7.png"/><Relationship Id="rId1" Type="http://schemas.openxmlformats.org/officeDocument/2006/relationships/audio" Target="../media/audio11.wav"/><Relationship Id="rId6" Type="http://schemas.openxmlformats.org/officeDocument/2006/relationships/image" Target="../media/image38.png"/><Relationship Id="rId11" Type="http://schemas.openxmlformats.org/officeDocument/2006/relationships/image" Target="../media/image48.png"/><Relationship Id="rId5" Type="http://schemas.openxmlformats.org/officeDocument/2006/relationships/image" Target="../media/image7.png"/><Relationship Id="rId15" Type="http://schemas.openxmlformats.org/officeDocument/2006/relationships/image" Target="../media/image74.png"/><Relationship Id="rId10" Type="http://schemas.openxmlformats.org/officeDocument/2006/relationships/image" Target="../media/image47.png"/><Relationship Id="rId4" Type="http://schemas.openxmlformats.org/officeDocument/2006/relationships/image" Target="../media/image4.png"/><Relationship Id="rId9" Type="http://schemas.openxmlformats.org/officeDocument/2006/relationships/image" Target="../media/image65.png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7.png"/><Relationship Id="rId11" Type="http://schemas.openxmlformats.org/officeDocument/2006/relationships/image" Target="../media/image7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7.png"/><Relationship Id="rId11" Type="http://schemas.openxmlformats.org/officeDocument/2006/relationships/image" Target="../media/image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7.png"/><Relationship Id="rId11" Type="http://schemas.openxmlformats.org/officeDocument/2006/relationships/image" Target="../media/image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7.png"/><Relationship Id="rId11" Type="http://schemas.openxmlformats.org/officeDocument/2006/relationships/image" Target="../media/image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7.png"/><Relationship Id="rId11" Type="http://schemas.openxmlformats.org/officeDocument/2006/relationships/image" Target="../media/image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6" Type="http://schemas.openxmlformats.org/officeDocument/2006/relationships/image" Target="../media/image7.png"/><Relationship Id="rId11" Type="http://schemas.openxmlformats.org/officeDocument/2006/relationships/image" Target="../media/image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6" Type="http://schemas.openxmlformats.org/officeDocument/2006/relationships/image" Target="../media/image47.png"/><Relationship Id="rId11" Type="http://schemas.openxmlformats.org/officeDocument/2006/relationships/image" Target="../media/image74.png"/><Relationship Id="rId5" Type="http://schemas.openxmlformats.org/officeDocument/2006/relationships/image" Target="../media/image76.png"/><Relationship Id="rId10" Type="http://schemas.openxmlformats.org/officeDocument/2006/relationships/image" Target="../media/image28.png"/><Relationship Id="rId4" Type="http://schemas.openxmlformats.org/officeDocument/2006/relationships/image" Target="../media/image38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6" Type="http://schemas.openxmlformats.org/officeDocument/2006/relationships/image" Target="../media/image7.png"/><Relationship Id="rId11" Type="http://schemas.openxmlformats.org/officeDocument/2006/relationships/image" Target="../media/image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6" Type="http://schemas.openxmlformats.org/officeDocument/2006/relationships/image" Target="../media/image76.png"/><Relationship Id="rId11" Type="http://schemas.openxmlformats.org/officeDocument/2006/relationships/image" Target="../media/image47.png"/><Relationship Id="rId5" Type="http://schemas.openxmlformats.org/officeDocument/2006/relationships/image" Target="../media/image79.png"/><Relationship Id="rId10" Type="http://schemas.openxmlformats.org/officeDocument/2006/relationships/image" Target="../media/image28.png"/><Relationship Id="rId4" Type="http://schemas.openxmlformats.org/officeDocument/2006/relationships/image" Target="../media/image38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6" Type="http://schemas.openxmlformats.org/officeDocument/2006/relationships/image" Target="../media/image7.png"/><Relationship Id="rId11" Type="http://schemas.openxmlformats.org/officeDocument/2006/relationships/image" Target="../media/image4.png"/><Relationship Id="rId5" Type="http://schemas.openxmlformats.org/officeDocument/2006/relationships/image" Target="../media/image76.png"/><Relationship Id="rId10" Type="http://schemas.openxmlformats.org/officeDocument/2006/relationships/image" Target="../media/image47.png"/><Relationship Id="rId4" Type="http://schemas.openxmlformats.org/officeDocument/2006/relationships/image" Target="../media/image79.pn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27.png"/><Relationship Id="rId11" Type="http://schemas.openxmlformats.org/officeDocument/2006/relationships/image" Target="../media/image78.png"/><Relationship Id="rId5" Type="http://schemas.openxmlformats.org/officeDocument/2006/relationships/image" Target="../media/image26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3.wav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7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0.png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7.wav"/><Relationship Id="rId6" Type="http://schemas.openxmlformats.org/officeDocument/2006/relationships/image" Target="../media/image27.png"/><Relationship Id="rId11" Type="http://schemas.openxmlformats.org/officeDocument/2006/relationships/image" Target="../media/image4.png"/><Relationship Id="rId5" Type="http://schemas.openxmlformats.org/officeDocument/2006/relationships/image" Target="../media/image26.png"/><Relationship Id="rId10" Type="http://schemas.openxmlformats.org/officeDocument/2006/relationships/image" Target="../media/image47.png"/><Relationship Id="rId4" Type="http://schemas.openxmlformats.org/officeDocument/2006/relationships/image" Target="../media/image7.png"/><Relationship Id="rId9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8.wav"/><Relationship Id="rId6" Type="http://schemas.openxmlformats.org/officeDocument/2006/relationships/image" Target="../media/image27.png"/><Relationship Id="rId11" Type="http://schemas.openxmlformats.org/officeDocument/2006/relationships/image" Target="../media/image74.png"/><Relationship Id="rId5" Type="http://schemas.openxmlformats.org/officeDocument/2006/relationships/image" Target="../media/image26.png"/><Relationship Id="rId10" Type="http://schemas.openxmlformats.org/officeDocument/2006/relationships/image" Target="../media/image47.png"/><Relationship Id="rId4" Type="http://schemas.openxmlformats.org/officeDocument/2006/relationships/image" Target="../media/image7.pn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Relationship Id="rId6" Type="http://schemas.openxmlformats.org/officeDocument/2006/relationships/image" Target="../media/image27.png"/><Relationship Id="rId11" Type="http://schemas.openxmlformats.org/officeDocument/2006/relationships/image" Target="../media/image4.png"/><Relationship Id="rId5" Type="http://schemas.openxmlformats.org/officeDocument/2006/relationships/image" Target="../media/image26.png"/><Relationship Id="rId10" Type="http://schemas.openxmlformats.org/officeDocument/2006/relationships/image" Target="../media/image47.png"/><Relationship Id="rId4" Type="http://schemas.openxmlformats.org/officeDocument/2006/relationships/image" Target="../media/image7.png"/><Relationship Id="rId9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12" Type="http://schemas.openxmlformats.org/officeDocument/2006/relationships/image" Target="../media/image74.png"/><Relationship Id="rId17" Type="http://schemas.openxmlformats.org/officeDocument/2006/relationships/image" Target="../media/image78.png"/><Relationship Id="rId2" Type="http://schemas.openxmlformats.org/officeDocument/2006/relationships/audio" Target="../media/audio31.wav"/><Relationship Id="rId16" Type="http://schemas.openxmlformats.org/officeDocument/2006/relationships/image" Target="../media/image87.png"/><Relationship Id="rId1" Type="http://schemas.openxmlformats.org/officeDocument/2006/relationships/audio" Target="../media/audio30.wav"/><Relationship Id="rId6" Type="http://schemas.openxmlformats.org/officeDocument/2006/relationships/image" Target="../media/image26.png"/><Relationship Id="rId11" Type="http://schemas.openxmlformats.org/officeDocument/2006/relationships/image" Target="../media/image47.png"/><Relationship Id="rId5" Type="http://schemas.openxmlformats.org/officeDocument/2006/relationships/image" Target="../media/image7.png"/><Relationship Id="rId15" Type="http://schemas.openxmlformats.org/officeDocument/2006/relationships/image" Target="../media/image86.png"/><Relationship Id="rId10" Type="http://schemas.openxmlformats.org/officeDocument/2006/relationships/image" Target="../media/image76.png"/><Relationship Id="rId4" Type="http://schemas.openxmlformats.org/officeDocument/2006/relationships/image" Target="../media/image2.png"/><Relationship Id="rId9" Type="http://schemas.openxmlformats.org/officeDocument/2006/relationships/image" Target="../media/image79.png"/><Relationship Id="rId1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Relationship Id="rId6" Type="http://schemas.openxmlformats.org/officeDocument/2006/relationships/image" Target="../media/image27.png"/><Relationship Id="rId11" Type="http://schemas.openxmlformats.org/officeDocument/2006/relationships/image" Target="../media/image4.png"/><Relationship Id="rId5" Type="http://schemas.openxmlformats.org/officeDocument/2006/relationships/image" Target="../media/image26.png"/><Relationship Id="rId10" Type="http://schemas.openxmlformats.org/officeDocument/2006/relationships/image" Target="../media/image47.png"/><Relationship Id="rId4" Type="http://schemas.openxmlformats.org/officeDocument/2006/relationships/image" Target="../media/image7.png"/><Relationship Id="rId9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89.png"/><Relationship Id="rId12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Relationship Id="rId6" Type="http://schemas.openxmlformats.org/officeDocument/2006/relationships/image" Target="../media/image88.png"/><Relationship Id="rId11" Type="http://schemas.openxmlformats.org/officeDocument/2006/relationships/image" Target="../media/image47.png"/><Relationship Id="rId5" Type="http://schemas.openxmlformats.org/officeDocument/2006/relationships/image" Target="../media/image26.png"/><Relationship Id="rId10" Type="http://schemas.openxmlformats.org/officeDocument/2006/relationships/image" Target="../media/image76.png"/><Relationship Id="rId4" Type="http://schemas.openxmlformats.org/officeDocument/2006/relationships/image" Target="../media/image7.png"/><Relationship Id="rId9" Type="http://schemas.openxmlformats.org/officeDocument/2006/relationships/image" Target="../media/image79.png"/><Relationship Id="rId1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4.wav"/><Relationship Id="rId6" Type="http://schemas.openxmlformats.org/officeDocument/2006/relationships/image" Target="../media/image88.png"/><Relationship Id="rId11" Type="http://schemas.openxmlformats.org/officeDocument/2006/relationships/image" Target="../media/image76.png"/><Relationship Id="rId5" Type="http://schemas.openxmlformats.org/officeDocument/2006/relationships/image" Target="../media/image26.png"/><Relationship Id="rId10" Type="http://schemas.openxmlformats.org/officeDocument/2006/relationships/image" Target="../media/image74.png"/><Relationship Id="rId4" Type="http://schemas.openxmlformats.org/officeDocument/2006/relationships/image" Target="../media/image7.png"/><Relationship Id="rId9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5.wav"/><Relationship Id="rId6" Type="http://schemas.openxmlformats.org/officeDocument/2006/relationships/image" Target="../media/image88.png"/><Relationship Id="rId11" Type="http://schemas.openxmlformats.org/officeDocument/2006/relationships/image" Target="../media/image91.png"/><Relationship Id="rId5" Type="http://schemas.openxmlformats.org/officeDocument/2006/relationships/image" Target="../media/image26.png"/><Relationship Id="rId10" Type="http://schemas.openxmlformats.org/officeDocument/2006/relationships/image" Target="../media/image74.png"/><Relationship Id="rId4" Type="http://schemas.openxmlformats.org/officeDocument/2006/relationships/image" Target="../media/image7.png"/><Relationship Id="rId9" Type="http://schemas.openxmlformats.org/officeDocument/2006/relationships/image" Target="../media/image9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6.wav"/><Relationship Id="rId6" Type="http://schemas.openxmlformats.org/officeDocument/2006/relationships/image" Target="../media/image88.png"/><Relationship Id="rId11" Type="http://schemas.openxmlformats.org/officeDocument/2006/relationships/image" Target="../media/image91.png"/><Relationship Id="rId5" Type="http://schemas.openxmlformats.org/officeDocument/2006/relationships/image" Target="../media/image26.png"/><Relationship Id="rId10" Type="http://schemas.openxmlformats.org/officeDocument/2006/relationships/image" Target="../media/image74.png"/><Relationship Id="rId4" Type="http://schemas.openxmlformats.org/officeDocument/2006/relationships/image" Target="../media/image7.png"/><Relationship Id="rId9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7.wav"/><Relationship Id="rId6" Type="http://schemas.openxmlformats.org/officeDocument/2006/relationships/image" Target="../media/image88.png"/><Relationship Id="rId11" Type="http://schemas.openxmlformats.org/officeDocument/2006/relationships/image" Target="../media/image91.png"/><Relationship Id="rId5" Type="http://schemas.openxmlformats.org/officeDocument/2006/relationships/image" Target="../media/image26.png"/><Relationship Id="rId10" Type="http://schemas.openxmlformats.org/officeDocument/2006/relationships/image" Target="../media/image74.png"/><Relationship Id="rId4" Type="http://schemas.openxmlformats.org/officeDocument/2006/relationships/image" Target="../media/image7.png"/><Relationship Id="rId9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26" Type="http://schemas.openxmlformats.org/officeDocument/2006/relationships/image" Target="../media/image103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00.png"/><Relationship Id="rId7" Type="http://schemas.openxmlformats.org/officeDocument/2006/relationships/image" Target="../media/image88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42.png"/><Relationship Id="rId2" Type="http://schemas.openxmlformats.org/officeDocument/2006/relationships/audio" Target="../media/audio39.wav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29" Type="http://schemas.openxmlformats.org/officeDocument/2006/relationships/image" Target="../media/image57.png"/><Relationship Id="rId1" Type="http://schemas.openxmlformats.org/officeDocument/2006/relationships/audio" Target="../media/audio38.wav"/><Relationship Id="rId6" Type="http://schemas.openxmlformats.org/officeDocument/2006/relationships/image" Target="../media/image26.png"/><Relationship Id="rId11" Type="http://schemas.openxmlformats.org/officeDocument/2006/relationships/image" Target="../media/image74.png"/><Relationship Id="rId24" Type="http://schemas.openxmlformats.org/officeDocument/2006/relationships/image" Target="../media/image102.png"/><Relationship Id="rId5" Type="http://schemas.openxmlformats.org/officeDocument/2006/relationships/image" Target="../media/image7.png"/><Relationship Id="rId15" Type="http://schemas.openxmlformats.org/officeDocument/2006/relationships/image" Target="../media/image94.png"/><Relationship Id="rId23" Type="http://schemas.openxmlformats.org/officeDocument/2006/relationships/image" Target="../media/image101.png"/><Relationship Id="rId28" Type="http://schemas.openxmlformats.org/officeDocument/2006/relationships/image" Target="../media/image105.png"/><Relationship Id="rId10" Type="http://schemas.openxmlformats.org/officeDocument/2006/relationships/image" Target="../media/image90.png"/><Relationship Id="rId19" Type="http://schemas.openxmlformats.org/officeDocument/2006/relationships/image" Target="../media/image98.png"/><Relationship Id="rId31" Type="http://schemas.openxmlformats.org/officeDocument/2006/relationships/image" Target="../media/image107.png"/><Relationship Id="rId4" Type="http://schemas.openxmlformats.org/officeDocument/2006/relationships/image" Target="../media/image2.png"/><Relationship Id="rId9" Type="http://schemas.openxmlformats.org/officeDocument/2006/relationships/image" Target="../media/image38.png"/><Relationship Id="rId14" Type="http://schemas.openxmlformats.org/officeDocument/2006/relationships/image" Target="../media/image93.png"/><Relationship Id="rId22" Type="http://schemas.openxmlformats.org/officeDocument/2006/relationships/image" Target="../media/image60.png"/><Relationship Id="rId27" Type="http://schemas.openxmlformats.org/officeDocument/2006/relationships/image" Target="../media/image104.png"/><Relationship Id="rId30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Do as I say – Part Two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Imperatives </a:t>
            </a:r>
          </a:p>
          <a:p>
            <a:r>
              <a:rPr lang="en-GB" dirty="0" smtClean="0"/>
              <a:t>with Mrs. Mildly-Angry Carrot-Face (who is not so mildly angry anymore)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57" name="Picture 56" descr="angry football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3267081"/>
            <a:ext cx="990600" cy="101917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929330"/>
            <a:ext cx="9144000" cy="92867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WAKE UP AND WASH THE DISHES!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-3960000">
            <a:off x="2445323" y="1321963"/>
            <a:ext cx="1515989" cy="1870377"/>
          </a:xfrm>
          <a:prstGeom prst="rect">
            <a:avLst/>
          </a:prstGeom>
        </p:spPr>
      </p:pic>
      <p:pic>
        <p:nvPicPr>
          <p:cNvPr id="13" name="Picture 12" descr="angry basketball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4887" y="5072074"/>
            <a:ext cx="1038225" cy="1047750"/>
          </a:xfrm>
          <a:prstGeom prst="rect">
            <a:avLst/>
          </a:prstGeom>
        </p:spPr>
      </p:pic>
      <p:pic>
        <p:nvPicPr>
          <p:cNvPr id="19" name="Picture 18" descr="angry tennis ball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4929198"/>
            <a:ext cx="786691" cy="801534"/>
          </a:xfrm>
          <a:prstGeom prst="rect">
            <a:avLst/>
          </a:prstGeom>
        </p:spPr>
      </p:pic>
      <p:pic>
        <p:nvPicPr>
          <p:cNvPr id="20" name="Picture 19" descr="angrybiscuits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714752"/>
            <a:ext cx="1491608" cy="428623"/>
          </a:xfrm>
          <a:prstGeom prst="rect">
            <a:avLst/>
          </a:prstGeom>
        </p:spPr>
      </p:pic>
      <p:pic>
        <p:nvPicPr>
          <p:cNvPr id="22" name="Picture 21" descr="bone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3786190"/>
            <a:ext cx="442386" cy="785818"/>
          </a:xfrm>
          <a:prstGeom prst="rect">
            <a:avLst/>
          </a:prstGeom>
        </p:spPr>
      </p:pic>
      <p:pic>
        <p:nvPicPr>
          <p:cNvPr id="25" name="Picture 24" descr="campeones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650D3B"/>
              </a:clrFrom>
              <a:clrTo>
                <a:srgbClr val="650D3B">
                  <a:alpha val="0"/>
                </a:srgbClr>
              </a:clrTo>
            </a:clrChange>
          </a:blip>
          <a:stretch>
            <a:fillRect/>
          </a:stretch>
        </p:blipFill>
        <p:spPr>
          <a:xfrm rot="984861">
            <a:off x="7715272" y="3143248"/>
            <a:ext cx="927137" cy="1325003"/>
          </a:xfrm>
          <a:prstGeom prst="rect">
            <a:avLst/>
          </a:prstGeom>
        </p:spPr>
      </p:pic>
      <p:pic>
        <p:nvPicPr>
          <p:cNvPr id="26" name="Picture 25" descr="creammug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331058">
            <a:off x="4071934" y="3857628"/>
            <a:ext cx="666913" cy="625361"/>
          </a:xfrm>
          <a:prstGeom prst="rect">
            <a:avLst/>
          </a:prstGeom>
        </p:spPr>
      </p:pic>
      <p:pic>
        <p:nvPicPr>
          <p:cNvPr id="28" name="Picture 27" descr="glass1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1774544"/>
            <a:ext cx="1077894" cy="1055201"/>
          </a:xfrm>
          <a:prstGeom prst="rect">
            <a:avLst/>
          </a:prstGeom>
        </p:spPr>
      </p:pic>
      <p:pic>
        <p:nvPicPr>
          <p:cNvPr id="29" name="Picture 28" descr="greenmug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rot="388075">
            <a:off x="3357554" y="3714752"/>
            <a:ext cx="585981" cy="549472"/>
          </a:xfrm>
          <a:prstGeom prst="rect">
            <a:avLst/>
          </a:prstGeom>
        </p:spPr>
      </p:pic>
      <p:pic>
        <p:nvPicPr>
          <p:cNvPr id="32" name="Picture 31" descr="lasana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3570" y="2428868"/>
            <a:ext cx="867081" cy="769755"/>
          </a:xfrm>
          <a:prstGeom prst="rect">
            <a:avLst/>
          </a:prstGeom>
        </p:spPr>
      </p:pic>
      <p:pic>
        <p:nvPicPr>
          <p:cNvPr id="17" name="Picture 16" descr="spoon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653304">
            <a:off x="4295911" y="4276594"/>
            <a:ext cx="528355" cy="976308"/>
          </a:xfrm>
          <a:prstGeom prst="rect">
            <a:avLst/>
          </a:prstGeom>
        </p:spPr>
      </p:pic>
      <p:pic>
        <p:nvPicPr>
          <p:cNvPr id="36" name="Picture 35" descr="pinkmug.bmp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4612" y="3214686"/>
            <a:ext cx="500066" cy="468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greenmug.bmp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7356" y="3214686"/>
            <a:ext cx="433611" cy="406596"/>
          </a:xfrm>
          <a:prstGeom prst="rect">
            <a:avLst/>
          </a:prstGeom>
        </p:spPr>
      </p:pic>
      <p:pic>
        <p:nvPicPr>
          <p:cNvPr id="40" name="Picture 39" descr="greenmug.bmp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2132" y="1857364"/>
            <a:ext cx="433612" cy="406596"/>
          </a:xfrm>
          <a:prstGeom prst="rect">
            <a:avLst/>
          </a:prstGeom>
        </p:spPr>
      </p:pic>
      <p:pic>
        <p:nvPicPr>
          <p:cNvPr id="35" name="Picture 34" descr="pinkmug.bmp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00232" y="3362014"/>
            <a:ext cx="571504" cy="535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 descr="creammug.bmp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214678" y="4643446"/>
            <a:ext cx="571504" cy="535896"/>
          </a:xfrm>
          <a:prstGeom prst="rect">
            <a:avLst/>
          </a:prstGeom>
        </p:spPr>
      </p:pic>
      <p:pic>
        <p:nvPicPr>
          <p:cNvPr id="42" name="Picture 41" descr="creammug.bmp"/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rot="469292" flipH="1">
            <a:off x="4000497" y="1785926"/>
            <a:ext cx="514544" cy="482485"/>
          </a:xfrm>
          <a:prstGeom prst="rect">
            <a:avLst/>
          </a:prstGeom>
        </p:spPr>
      </p:pic>
      <p:pic>
        <p:nvPicPr>
          <p:cNvPr id="43" name="Picture 42" descr="lasana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33541" y="5429264"/>
            <a:ext cx="867081" cy="769755"/>
          </a:xfrm>
          <a:prstGeom prst="rect">
            <a:avLst/>
          </a:prstGeom>
        </p:spPr>
      </p:pic>
      <p:pic>
        <p:nvPicPr>
          <p:cNvPr id="44" name="Picture 43" descr="lasana.bmp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286124"/>
            <a:ext cx="1214446" cy="1078130"/>
          </a:xfrm>
          <a:prstGeom prst="rect">
            <a:avLst/>
          </a:prstGeom>
        </p:spPr>
      </p:pic>
      <p:pic>
        <p:nvPicPr>
          <p:cNvPr id="45" name="Picture 44" descr="angrybiscuits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8082" y="2643182"/>
            <a:ext cx="1491608" cy="428623"/>
          </a:xfrm>
          <a:prstGeom prst="rect">
            <a:avLst/>
          </a:prstGeom>
        </p:spPr>
      </p:pic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9058" y="2643182"/>
            <a:ext cx="1491608" cy="428623"/>
          </a:xfrm>
          <a:prstGeom prst="rect">
            <a:avLst/>
          </a:prstGeom>
        </p:spPr>
      </p:pic>
      <p:pic>
        <p:nvPicPr>
          <p:cNvPr id="62" name="Picture 61" descr="angrypotatohead2.bmp"/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02" y="1357298"/>
            <a:ext cx="1515989" cy="1870376"/>
          </a:xfrm>
          <a:prstGeom prst="rect">
            <a:avLst/>
          </a:prstGeom>
        </p:spPr>
      </p:pic>
      <p:pic>
        <p:nvPicPr>
          <p:cNvPr id="27" name="Picture 26" descr="gafas.bmp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-3600000">
            <a:off x="2100485" y="1438850"/>
            <a:ext cx="1857388" cy="1303886"/>
          </a:xfrm>
          <a:prstGeom prst="rect">
            <a:avLst/>
          </a:prstGeom>
        </p:spPr>
      </p:pic>
      <p:pic>
        <p:nvPicPr>
          <p:cNvPr id="48" name="Picture 47" descr="pinkmug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628" y="3500438"/>
            <a:ext cx="642942" cy="602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Picture 48" descr="spoon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663958" flipH="1">
            <a:off x="4784125" y="1448253"/>
            <a:ext cx="528355" cy="976308"/>
          </a:xfrm>
          <a:prstGeom prst="rect">
            <a:avLst/>
          </a:prstGeom>
        </p:spPr>
      </p:pic>
      <p:pic>
        <p:nvPicPr>
          <p:cNvPr id="50" name="Picture 49" descr="spoon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195987">
            <a:off x="3487298" y="3253066"/>
            <a:ext cx="583543" cy="1078286"/>
          </a:xfrm>
          <a:prstGeom prst="rect">
            <a:avLst/>
          </a:prstGeom>
        </p:spPr>
      </p:pic>
      <p:pic>
        <p:nvPicPr>
          <p:cNvPr id="24" name="Picture 23" descr="bowl.bmp"/>
          <p:cNvPicPr>
            <a:picLocks noChangeAspect="1"/>
          </p:cNvPicPr>
          <p:nvPr/>
        </p:nvPicPr>
        <p:blipFill>
          <a:blip r:embed="rId2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293745">
            <a:off x="4929190" y="1785926"/>
            <a:ext cx="716410" cy="557208"/>
          </a:xfrm>
          <a:prstGeom prst="rect">
            <a:avLst/>
          </a:prstGeom>
        </p:spPr>
      </p:pic>
      <p:pic>
        <p:nvPicPr>
          <p:cNvPr id="34" name="Picture 33" descr="pinkmug.bmp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572000" y="1785926"/>
            <a:ext cx="500066" cy="468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Picture 50" descr="greenmug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884" y="3714752"/>
            <a:ext cx="585981" cy="549472"/>
          </a:xfrm>
          <a:prstGeom prst="rect">
            <a:avLst/>
          </a:prstGeom>
        </p:spPr>
      </p:pic>
      <p:pic>
        <p:nvPicPr>
          <p:cNvPr id="52" name="Picture 51" descr="greenmug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786315" y="4714884"/>
            <a:ext cx="509796" cy="478034"/>
          </a:xfrm>
          <a:prstGeom prst="rect">
            <a:avLst/>
          </a:prstGeom>
        </p:spPr>
      </p:pic>
      <p:pic>
        <p:nvPicPr>
          <p:cNvPr id="47" name="Picture 46" descr="pirahna1.bmp"/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660033"/>
              </a:clrFrom>
              <a:clrTo>
                <a:srgbClr val="660033">
                  <a:alpha val="0"/>
                </a:srgbClr>
              </a:clrTo>
            </a:clrChange>
          </a:blip>
          <a:stretch>
            <a:fillRect/>
          </a:stretch>
        </p:blipFill>
        <p:spPr>
          <a:xfrm rot="1374735">
            <a:off x="6004391" y="3910024"/>
            <a:ext cx="1205166" cy="996866"/>
          </a:xfrm>
          <a:prstGeom prst="rect">
            <a:avLst/>
          </a:prstGeom>
        </p:spPr>
      </p:pic>
      <p:pic>
        <p:nvPicPr>
          <p:cNvPr id="53" name="Picture 52" descr="pinkmug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rot="298510">
            <a:off x="5153028" y="3652838"/>
            <a:ext cx="642942" cy="602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Picture 53" descr="pinkmug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318683">
            <a:off x="6024324" y="4668715"/>
            <a:ext cx="642942" cy="602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Picture 59" descr="gun.bmp"/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86" y="3714752"/>
            <a:ext cx="1143007" cy="751119"/>
          </a:xfrm>
          <a:prstGeom prst="rect">
            <a:avLst/>
          </a:prstGeom>
        </p:spPr>
      </p:pic>
      <p:pic>
        <p:nvPicPr>
          <p:cNvPr id="58" name="Picture 57" descr="angryangrycarrotface.bmp"/>
          <p:cNvPicPr>
            <a:picLocks noChangeAspect="1"/>
          </p:cNvPicPr>
          <p:nvPr/>
        </p:nvPicPr>
        <p:blipFill>
          <a:blip r:embed="rId2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57222" y="2000240"/>
            <a:ext cx="1957873" cy="4062404"/>
          </a:xfrm>
          <a:prstGeom prst="rect">
            <a:avLst/>
          </a:prstGeom>
        </p:spPr>
      </p:pic>
      <p:pic>
        <p:nvPicPr>
          <p:cNvPr id="59" name="Picture 58" descr="angryangrycarrotface2.bmp"/>
          <p:cNvPicPr>
            <a:picLocks noChangeAspect="1"/>
          </p:cNvPicPr>
          <p:nvPr/>
        </p:nvPicPr>
        <p:blipFill>
          <a:blip r:embed="rId3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57222" y="2000240"/>
            <a:ext cx="1957873" cy="4062404"/>
          </a:xfrm>
          <a:prstGeom prst="rect">
            <a:avLst/>
          </a:prstGeom>
        </p:spPr>
      </p:pic>
      <p:pic>
        <p:nvPicPr>
          <p:cNvPr id="63" name="Picture 62" descr="angrypotatohead2.bmp"/>
          <p:cNvPicPr>
            <a:picLocks noChangeAspect="1"/>
          </p:cNvPicPr>
          <p:nvPr/>
        </p:nvPicPr>
        <p:blipFill>
          <a:blip r:embed="rId3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02" y="1357298"/>
            <a:ext cx="1515988" cy="1870376"/>
          </a:xfrm>
          <a:prstGeom prst="rect">
            <a:avLst/>
          </a:prstGeom>
        </p:spPr>
      </p:pic>
      <p:pic>
        <p:nvPicPr>
          <p:cNvPr id="64" name="door slam">
            <a:hlinkClick r:id="" action="ppaction://media"/>
          </p:cNvPr>
          <p:cNvPicPr>
            <a:picLocks noRot="1" noChangeAspect="1"/>
          </p:cNvPicPr>
          <p:nvPr>
            <a:wavAudioFile r:embed="rId1" name="gun.wav"/>
          </p:nvPr>
        </p:nvPicPr>
        <p:blipFill>
          <a:blip r:embed="rId32" cstate="print"/>
          <a:stretch>
            <a:fillRect/>
          </a:stretch>
        </p:blipFill>
        <p:spPr>
          <a:xfrm>
            <a:off x="8839200" y="6286520"/>
            <a:ext cx="304800" cy="3048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714612" y="3857628"/>
            <a:ext cx="5143504" cy="1357322"/>
          </a:xfrm>
          <a:prstGeom prst="wedgeRoundRectCallout">
            <a:avLst>
              <a:gd name="adj1" fmla="val -81013"/>
              <a:gd name="adj2" fmla="val -47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 smtClean="0">
                <a:solidFill>
                  <a:schemeClr val="tx1"/>
                </a:solidFill>
              </a:rPr>
              <a:t>WACH AUF UND SPÜL DAS GESCHIRR! </a:t>
            </a:r>
            <a:endParaRPr lang="de-DE" sz="4000" b="1" dirty="0">
              <a:solidFill>
                <a:schemeClr val="tx1"/>
              </a:solidFill>
            </a:endParaRPr>
          </a:p>
        </p:txBody>
      </p:sp>
      <p:pic>
        <p:nvPicPr>
          <p:cNvPr id="56" name="Do as I say - Part Two - 2.wav">
            <a:hlinkClick r:id="" action="ppaction://media"/>
          </p:cNvPr>
          <p:cNvPicPr>
            <a:picLocks noRot="1" noChangeAspect="1"/>
          </p:cNvPicPr>
          <p:nvPr>
            <a:wavAudioFile r:embed="rId2" name="Do as I say - Part Two - 2.wav"/>
          </p:nvPr>
        </p:nvPicPr>
        <p:blipFill>
          <a:blip r:embed="rId3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354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2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4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audio>
              <p:cMediaNode showWhenStopped="0">
                <p:cTn id="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ngry garag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pic>
        <p:nvPicPr>
          <p:cNvPr id="13" name="Picture 12" descr="angry basketball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4857760"/>
            <a:ext cx="1038225" cy="1047750"/>
          </a:xfrm>
          <a:prstGeom prst="rect">
            <a:avLst/>
          </a:prstGeom>
        </p:spPr>
      </p:pic>
      <p:pic>
        <p:nvPicPr>
          <p:cNvPr id="14" name="Picture 13" descr="angry football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238374">
            <a:off x="285720" y="3500438"/>
            <a:ext cx="990600" cy="1019175"/>
          </a:xfrm>
          <a:prstGeom prst="rect">
            <a:avLst/>
          </a:prstGeom>
        </p:spPr>
      </p:pic>
      <p:pic>
        <p:nvPicPr>
          <p:cNvPr id="18" name="Picture 17" descr="angry tenni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117979">
            <a:off x="1844390" y="4749359"/>
            <a:ext cx="722557" cy="1643074"/>
          </a:xfrm>
          <a:prstGeom prst="rect">
            <a:avLst/>
          </a:prstGeom>
        </p:spPr>
      </p:pic>
      <p:pic>
        <p:nvPicPr>
          <p:cNvPr id="19" name="Picture 18" descr="angry tennis ball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7356" y="5072074"/>
            <a:ext cx="786691" cy="801534"/>
          </a:xfrm>
          <a:prstGeom prst="rect">
            <a:avLst/>
          </a:prstGeom>
        </p:spPr>
      </p:pic>
      <p:pic>
        <p:nvPicPr>
          <p:cNvPr id="20" name="Picture 19" descr="angrybiscuits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71744"/>
            <a:ext cx="1491608" cy="428623"/>
          </a:xfrm>
          <a:prstGeom prst="rect">
            <a:avLst/>
          </a:prstGeom>
        </p:spPr>
      </p:pic>
      <p:pic>
        <p:nvPicPr>
          <p:cNvPr id="22" name="Picture 21" descr="bon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3786190"/>
            <a:ext cx="442386" cy="785818"/>
          </a:xfrm>
          <a:prstGeom prst="rect">
            <a:avLst/>
          </a:prstGeom>
        </p:spPr>
      </p:pic>
      <p:pic>
        <p:nvPicPr>
          <p:cNvPr id="24" name="Picture 23" descr="bowl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7752" y="3714752"/>
            <a:ext cx="716410" cy="557208"/>
          </a:xfrm>
          <a:prstGeom prst="rect">
            <a:avLst/>
          </a:prstGeom>
        </p:spPr>
      </p:pic>
      <p:pic>
        <p:nvPicPr>
          <p:cNvPr id="28" name="Picture 27" descr="glass1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86" y="2071678"/>
            <a:ext cx="785818" cy="961000"/>
          </a:xfrm>
          <a:prstGeom prst="rect">
            <a:avLst/>
          </a:prstGeom>
        </p:spPr>
      </p:pic>
      <p:pic>
        <p:nvPicPr>
          <p:cNvPr id="33" name="Picture 32" descr="milk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660000"/>
              </a:clrFrom>
              <a:clrTo>
                <a:srgbClr val="66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0" y="4857760"/>
            <a:ext cx="517144" cy="799658"/>
          </a:xfrm>
          <a:prstGeom prst="rect">
            <a:avLst/>
          </a:prstGeom>
        </p:spPr>
      </p:pic>
      <p:pic>
        <p:nvPicPr>
          <p:cNvPr id="17" name="Picture 16" descr="spoon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4867415" y="3347899"/>
            <a:ext cx="528355" cy="976308"/>
          </a:xfrm>
          <a:prstGeom prst="rect">
            <a:avLst/>
          </a:prstGeom>
        </p:spPr>
      </p:pic>
      <p:pic>
        <p:nvPicPr>
          <p:cNvPr id="35" name="Picture 34" descr="angrybook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228046">
            <a:off x="4234441" y="978708"/>
            <a:ext cx="1714512" cy="2968249"/>
          </a:xfrm>
          <a:prstGeom prst="rect">
            <a:avLst/>
          </a:prstGeom>
        </p:spPr>
      </p:pic>
      <p:pic>
        <p:nvPicPr>
          <p:cNvPr id="37" name="Picture 36" descr="angrybook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-1285908"/>
            <a:ext cx="1714512" cy="2968249"/>
          </a:xfrm>
          <a:prstGeom prst="rect">
            <a:avLst/>
          </a:prstGeom>
        </p:spPr>
      </p:pic>
      <p:pic>
        <p:nvPicPr>
          <p:cNvPr id="39" name="Picture 38" descr="angrybook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500430" y="1142984"/>
            <a:ext cx="1714512" cy="2968249"/>
          </a:xfrm>
          <a:prstGeom prst="rect">
            <a:avLst/>
          </a:prstGeom>
        </p:spPr>
      </p:pic>
      <p:pic>
        <p:nvPicPr>
          <p:cNvPr id="21" name="Picture 20" descr="angrybook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857232"/>
            <a:ext cx="1714512" cy="2968249"/>
          </a:xfrm>
          <a:prstGeom prst="rect">
            <a:avLst/>
          </a:prstGeom>
        </p:spPr>
      </p:pic>
      <p:pic>
        <p:nvPicPr>
          <p:cNvPr id="40" name="Picture 39" descr="pinapple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19813538">
            <a:off x="4380695" y="153089"/>
            <a:ext cx="1019175" cy="1514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tx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2" name="Picture 41" descr="angrylighteningbulb2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428860" y="391442"/>
            <a:ext cx="2428892" cy="2680368"/>
          </a:xfrm>
          <a:prstGeom prst="rect">
            <a:avLst/>
          </a:prstGeom>
        </p:spPr>
      </p:pic>
      <p:pic>
        <p:nvPicPr>
          <p:cNvPr id="45" name="Picture 44" descr="patito.bmp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990030"/>
              </a:clrFrom>
              <a:clrTo>
                <a:srgbClr val="990030">
                  <a:alpha val="0"/>
                </a:srgbClr>
              </a:clrTo>
            </a:clrChange>
          </a:blip>
          <a:stretch>
            <a:fillRect/>
          </a:stretch>
        </p:blipFill>
        <p:spPr>
          <a:xfrm rot="9511902">
            <a:off x="6049656" y="3693416"/>
            <a:ext cx="1704884" cy="1371162"/>
          </a:xfrm>
          <a:prstGeom prst="rect">
            <a:avLst/>
          </a:prstGeom>
        </p:spPr>
      </p:pic>
      <p:pic>
        <p:nvPicPr>
          <p:cNvPr id="44" name="Picture 43" descr="angrylighteningbulb.bmp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2143108" y="407238"/>
            <a:ext cx="2414578" cy="2664572"/>
          </a:xfrm>
          <a:prstGeom prst="rect">
            <a:avLst/>
          </a:prstGeom>
        </p:spPr>
      </p:pic>
      <p:pic>
        <p:nvPicPr>
          <p:cNvPr id="36" name="Picture 35" descr="angrybook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488" y="1318007"/>
            <a:ext cx="1714512" cy="2968249"/>
          </a:xfrm>
          <a:prstGeom prst="rect">
            <a:avLst/>
          </a:prstGeom>
        </p:spPr>
      </p:pic>
      <p:pic>
        <p:nvPicPr>
          <p:cNvPr id="27" name="Picture 26" descr="gun.bmp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15141" y="3286124"/>
            <a:ext cx="1143007" cy="751119"/>
          </a:xfrm>
          <a:prstGeom prst="rect">
            <a:avLst/>
          </a:prstGeom>
        </p:spPr>
      </p:pic>
      <p:pic>
        <p:nvPicPr>
          <p:cNvPr id="29" name="Picture 28" descr="angryangrycarrotface.bmp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72298" y="1643050"/>
            <a:ext cx="1820155" cy="3776652"/>
          </a:xfrm>
          <a:prstGeom prst="rect">
            <a:avLst/>
          </a:prstGeom>
        </p:spPr>
      </p:pic>
      <p:pic>
        <p:nvPicPr>
          <p:cNvPr id="31" name="Picture 30" descr="angryangrycarrotface2.bmp"/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72298" y="1643050"/>
            <a:ext cx="1820155" cy="3776652"/>
          </a:xfrm>
          <a:prstGeom prst="rect">
            <a:avLst/>
          </a:prstGeom>
        </p:spPr>
      </p:pic>
      <p:pic>
        <p:nvPicPr>
          <p:cNvPr id="32" name="Picture 31" descr="angry garage.bmp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6215082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Stop playing guitar! Tidy your room! </a:t>
            </a:r>
          </a:p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This is an order!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1" name="Picture 40" descr="angry guitar.bmp"/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5918" y="1571612"/>
            <a:ext cx="3019425" cy="157162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500034" y="3571876"/>
            <a:ext cx="6357950" cy="1785950"/>
          </a:xfrm>
          <a:prstGeom prst="wedgeRoundRectCallout">
            <a:avLst>
              <a:gd name="adj1" fmla="val 57567"/>
              <a:gd name="adj2" fmla="val -7636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 smtClean="0">
                <a:solidFill>
                  <a:schemeClr val="tx1"/>
                </a:solidFill>
              </a:rPr>
              <a:t>Hör auf Gitarre zu spielen! Räum dein Zimmer auf! Das ist ein Befehl!</a:t>
            </a:r>
            <a:endParaRPr lang="de-DE" sz="4000" b="1" dirty="0">
              <a:solidFill>
                <a:schemeClr val="tx1"/>
              </a:solidFill>
            </a:endParaRPr>
          </a:p>
        </p:txBody>
      </p:sp>
      <p:pic>
        <p:nvPicPr>
          <p:cNvPr id="34" name="Do as I say - Part Two - 3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3.wav"/>
          </p:nvPr>
        </p:nvPicPr>
        <p:blipFill>
          <a:blip r:embed="rId2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4" presetClass="path" presetSubtype="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33333E-6 2.96296E-6 C 0.00486 -0.01366 0.02222 -0.02709 0.0283 -0.02709 C 0.06701 -0.02709 0.10677 0.1875 0.10677 0.40254 C 0.10677 0.29398 0.12656 0.1875 0.14548 0.1875 C 0.16527 0.1875 0.1842 0.2956 0.1842 0.40254 C 0.1842 0.34884 0.19409 0.29398 0.20399 0.29398 C 0.21406 0.29398 0.22396 0.34745 0.22396 0.40254 C 0.22396 0.37453 0.22899 0.34884 0.23385 0.34884 C 0.23889 0.34884 0.24375 0.37615 0.24375 0.40254 C 0.24375 0.38842 0.24652 0.37453 0.24878 0.37453 C 0.25017 0.37453 0.25364 0.38842 0.25364 0.40254 C 0.25364 0.39514 0.25503 0.38842 0.25642 0.38842 C 0.25642 0.39004 0.25885 0.39514 0.25885 0.40254 C 0.25885 0.39861 0.25885 0.39514 0.26024 0.39514 C 0.26024 0.39699 0.26146 0.39884 0.26146 0.40254 C 0.26146 0.40023 0.26146 0.39861 0.26146 0.39699 C 0.26284 0.39699 0.26284 0.39884 0.26284 0.40046 C 0.26423 0.40046 0.26423 0.39884 0.26423 0.39699 C 0.26562 0.39699 0.26562 0.39884 0.26562 0.40046 " pathEditMode="relative" rAng="0" ptsTypes="fffffffffffffffffff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18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08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8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25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5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2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5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2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habitacion.bmp"/>
          <p:cNvPicPr>
            <a:picLocks noChangeAspect="1"/>
          </p:cNvPicPr>
          <p:nvPr/>
        </p:nvPicPr>
        <p:blipFill>
          <a:blip r:embed="rId3" cstate="print"/>
          <a:srcRect l="6332" r="3603"/>
          <a:stretch>
            <a:fillRect/>
          </a:stretch>
        </p:blipFill>
        <p:spPr bwMode="auto">
          <a:xfrm>
            <a:off x="0" y="0"/>
            <a:ext cx="9144000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water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990030"/>
              </a:clrFrom>
              <a:clrTo>
                <a:srgbClr val="99003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71437" y="2928934"/>
            <a:ext cx="2422700" cy="286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" descr="cutbon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69976">
            <a:off x="2822575" y="2630488"/>
            <a:ext cx="668338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 descr="cutbon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51282">
            <a:off x="2989263" y="2463800"/>
            <a:ext cx="8318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0" descr="bon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033803">
            <a:off x="8148638" y="3095625"/>
            <a:ext cx="725487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confusedwolfman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5572133" y="1071546"/>
            <a:ext cx="1760283" cy="2961644"/>
          </a:xfrm>
          <a:prstGeom prst="rect">
            <a:avLst/>
          </a:prstGeom>
        </p:spPr>
      </p:pic>
      <p:pic>
        <p:nvPicPr>
          <p:cNvPr id="16" name="Picture 15" descr="confusedwolfman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5572133" y="1071545"/>
            <a:ext cx="1760283" cy="2961645"/>
          </a:xfrm>
          <a:prstGeom prst="rect">
            <a:avLst/>
          </a:prstGeom>
        </p:spPr>
      </p:pic>
      <p:pic>
        <p:nvPicPr>
          <p:cNvPr id="5" name="Picture 10" descr="labavo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990030"/>
              </a:clrFrom>
              <a:clrTo>
                <a:srgbClr val="99003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63" y="1214438"/>
            <a:ext cx="2408237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7" descr="skull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81277">
            <a:off x="6486525" y="3170238"/>
            <a:ext cx="16859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bañera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990030"/>
              </a:clrFrom>
              <a:clrTo>
                <a:srgbClr val="99003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988" y="1357298"/>
            <a:ext cx="4089400" cy="394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bones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2357430"/>
            <a:ext cx="3410076" cy="2393873"/>
          </a:xfrm>
          <a:prstGeom prst="rect">
            <a:avLst/>
          </a:prstGeom>
        </p:spPr>
      </p:pic>
      <p:pic>
        <p:nvPicPr>
          <p:cNvPr id="25" name="Picture 24" descr="bones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898461">
            <a:off x="5576622" y="3014913"/>
            <a:ext cx="3410076" cy="2393873"/>
          </a:xfrm>
          <a:prstGeom prst="rect">
            <a:avLst/>
          </a:prstGeom>
        </p:spPr>
      </p:pic>
      <p:pic>
        <p:nvPicPr>
          <p:cNvPr id="29" name="Picture 28" descr="bon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3786190"/>
            <a:ext cx="442386" cy="785818"/>
          </a:xfrm>
          <a:prstGeom prst="rect">
            <a:avLst/>
          </a:prstGeom>
        </p:spPr>
      </p:pic>
      <p:pic>
        <p:nvPicPr>
          <p:cNvPr id="30" name="Picture 29" descr="bon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998516">
            <a:off x="4197155" y="4760202"/>
            <a:ext cx="857256" cy="1522759"/>
          </a:xfrm>
          <a:prstGeom prst="rect">
            <a:avLst/>
          </a:prstGeom>
        </p:spPr>
      </p:pic>
      <p:pic>
        <p:nvPicPr>
          <p:cNvPr id="31" name="Picture 30" descr="bon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04494">
            <a:off x="4214810" y="3714752"/>
            <a:ext cx="442386" cy="785818"/>
          </a:xfrm>
          <a:prstGeom prst="rect">
            <a:avLst/>
          </a:prstGeom>
        </p:spPr>
      </p:pic>
      <p:pic>
        <p:nvPicPr>
          <p:cNvPr id="32" name="Picture 31" descr="bon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78268">
            <a:off x="5357818" y="5072074"/>
            <a:ext cx="442386" cy="785818"/>
          </a:xfrm>
          <a:prstGeom prst="rect">
            <a:avLst/>
          </a:prstGeom>
        </p:spPr>
      </p:pic>
      <p:pic>
        <p:nvPicPr>
          <p:cNvPr id="33" name="Picture 32" descr="bon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11750">
            <a:off x="2928926" y="4500570"/>
            <a:ext cx="442386" cy="785818"/>
          </a:xfrm>
          <a:prstGeom prst="rect">
            <a:avLst/>
          </a:prstGeom>
        </p:spPr>
      </p:pic>
      <p:pic>
        <p:nvPicPr>
          <p:cNvPr id="34" name="Picture 33" descr="potatohat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8040"/>
              </a:clrFrom>
              <a:clrTo>
                <a:srgbClr val="FF8040">
                  <a:alpha val="0"/>
                </a:srgbClr>
              </a:clrTo>
            </a:clrChange>
          </a:blip>
          <a:stretch>
            <a:fillRect/>
          </a:stretch>
        </p:blipFill>
        <p:spPr>
          <a:xfrm rot="18950920">
            <a:off x="2248643" y="1354400"/>
            <a:ext cx="1656482" cy="564589"/>
          </a:xfrm>
          <a:prstGeom prst="rect">
            <a:avLst/>
          </a:prstGeom>
        </p:spPr>
      </p:pic>
      <p:pic>
        <p:nvPicPr>
          <p:cNvPr id="24" name="Picture 23" descr="patito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990030"/>
              </a:clrFrom>
              <a:clrTo>
                <a:srgbClr val="990030">
                  <a:alpha val="0"/>
                </a:srgbClr>
              </a:clrTo>
            </a:clrChange>
          </a:blip>
          <a:stretch>
            <a:fillRect/>
          </a:stretch>
        </p:blipFill>
        <p:spPr>
          <a:xfrm rot="1214971">
            <a:off x="6780954" y="1571498"/>
            <a:ext cx="1927372" cy="1550099"/>
          </a:xfrm>
          <a:prstGeom prst="rect">
            <a:avLst/>
          </a:prstGeom>
        </p:spPr>
      </p:pic>
      <p:pic>
        <p:nvPicPr>
          <p:cNvPr id="37" name="Picture 36" descr="remote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488" y="3786190"/>
            <a:ext cx="1128335" cy="314322"/>
          </a:xfrm>
          <a:prstGeom prst="rect">
            <a:avLst/>
          </a:prstGeom>
        </p:spPr>
      </p:pic>
      <p:pic>
        <p:nvPicPr>
          <p:cNvPr id="38" name="Picture 37" descr="pinapple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355962">
            <a:off x="-33920" y="1852170"/>
            <a:ext cx="1019175" cy="1514475"/>
          </a:xfrm>
          <a:prstGeom prst="rect">
            <a:avLst/>
          </a:prstGeom>
        </p:spPr>
      </p:pic>
      <p:pic>
        <p:nvPicPr>
          <p:cNvPr id="39" name="Picture 38" descr="pinapple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590819">
            <a:off x="4213503" y="-66494"/>
            <a:ext cx="1019175" cy="1514475"/>
          </a:xfrm>
          <a:prstGeom prst="rect">
            <a:avLst/>
          </a:prstGeom>
        </p:spPr>
      </p:pic>
      <p:pic>
        <p:nvPicPr>
          <p:cNvPr id="40" name="Picture 39" descr="pinapple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24825" y="3214686"/>
            <a:ext cx="1019175" cy="1514475"/>
          </a:xfrm>
          <a:prstGeom prst="rect">
            <a:avLst/>
          </a:prstGeom>
        </p:spPr>
      </p:pic>
      <p:pic>
        <p:nvPicPr>
          <p:cNvPr id="41" name="Picture 40" descr="pinapple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596834">
            <a:off x="8247832" y="563256"/>
            <a:ext cx="1019175" cy="1514475"/>
          </a:xfrm>
          <a:prstGeom prst="rect">
            <a:avLst/>
          </a:prstGeom>
        </p:spPr>
      </p:pic>
      <p:pic>
        <p:nvPicPr>
          <p:cNvPr id="28" name="Picture 27" descr="bones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454" y="5000636"/>
            <a:ext cx="3410076" cy="2393873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Don’t hide! Clean the floor! NOW!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Picture 11" descr="curtain.bmp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990030"/>
              </a:clrFrom>
              <a:clrTo>
                <a:srgbClr val="99003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47652"/>
            <a:ext cx="2360613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1" descr="owl2.bmp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660033"/>
              </a:clrFrom>
              <a:clrTo>
                <a:srgbClr val="660033">
                  <a:alpha val="0"/>
                </a:srgbClr>
              </a:clrTo>
            </a:clrChange>
          </a:blip>
          <a:stretch>
            <a:fillRect/>
          </a:stretch>
        </p:blipFill>
        <p:spPr>
          <a:xfrm rot="18956847">
            <a:off x="230774" y="285728"/>
            <a:ext cx="1453609" cy="1540929"/>
          </a:xfrm>
          <a:prstGeom prst="rect">
            <a:avLst/>
          </a:prstGeom>
        </p:spPr>
      </p:pic>
      <p:sp>
        <p:nvSpPr>
          <p:cNvPr id="43" name="Rounded Rectangular Callout 42"/>
          <p:cNvSpPr/>
          <p:nvPr/>
        </p:nvSpPr>
        <p:spPr>
          <a:xfrm>
            <a:off x="571472" y="71414"/>
            <a:ext cx="4214810" cy="1857388"/>
          </a:xfrm>
          <a:prstGeom prst="wedgeRoundRectCallout">
            <a:avLst>
              <a:gd name="adj1" fmla="val -216"/>
              <a:gd name="adj2" fmla="val 7903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 smtClean="0">
                <a:solidFill>
                  <a:schemeClr val="tx1"/>
                </a:solidFill>
              </a:rPr>
              <a:t>Versteck dich nicht! Putz den Boden! JETZT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7" name="Picture 26" descr="bones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165980" flipH="1">
            <a:off x="4146980" y="2927953"/>
            <a:ext cx="3410076" cy="2393873"/>
          </a:xfrm>
          <a:prstGeom prst="rect">
            <a:avLst/>
          </a:prstGeom>
        </p:spPr>
      </p:pic>
      <p:pic>
        <p:nvPicPr>
          <p:cNvPr id="26" name="Picture 25" descr="bones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076122">
            <a:off x="5132773" y="2122960"/>
            <a:ext cx="4619032" cy="3242560"/>
          </a:xfrm>
          <a:prstGeom prst="rect">
            <a:avLst/>
          </a:prstGeom>
        </p:spPr>
      </p:pic>
      <p:pic>
        <p:nvPicPr>
          <p:cNvPr id="35" name="Picture 34" descr="gun.bmp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429000"/>
            <a:ext cx="1143007" cy="751119"/>
          </a:xfrm>
          <a:prstGeom prst="rect">
            <a:avLst/>
          </a:prstGeom>
        </p:spPr>
      </p:pic>
      <p:pic>
        <p:nvPicPr>
          <p:cNvPr id="36" name="Picture 35" descr="angryangrycarrotface.bmp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8896" y="1785926"/>
            <a:ext cx="1957873" cy="4062404"/>
          </a:xfrm>
          <a:prstGeom prst="rect">
            <a:avLst/>
          </a:prstGeom>
        </p:spPr>
      </p:pic>
      <p:pic>
        <p:nvPicPr>
          <p:cNvPr id="44" name="Picture 43" descr="angryangrycarrotface2.bmp"/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28896" y="1785926"/>
            <a:ext cx="1957873" cy="4062404"/>
          </a:xfrm>
          <a:prstGeom prst="rect">
            <a:avLst/>
          </a:prstGeom>
        </p:spPr>
      </p:pic>
      <p:pic>
        <p:nvPicPr>
          <p:cNvPr id="45" name="Do as I say - Part Two - 4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4.wav"/>
          </p:nvPr>
        </p:nvPicPr>
        <p:blipFill>
          <a:blip r:embed="rId2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35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ngry psychologist room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286521"/>
          </a:xfrm>
          <a:prstGeom prst="rect">
            <a:avLst/>
          </a:prstGeom>
        </p:spPr>
      </p:pic>
      <p:pic>
        <p:nvPicPr>
          <p:cNvPr id="58" name="Picture 57" descr="footy net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348838" cy="297150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Play football outside!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8" name="Picture 47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850037">
            <a:off x="1775875" y="2849655"/>
            <a:ext cx="1852452" cy="1175441"/>
          </a:xfrm>
          <a:prstGeom prst="rect">
            <a:avLst/>
          </a:prstGeom>
        </p:spPr>
      </p:pic>
      <p:pic>
        <p:nvPicPr>
          <p:cNvPr id="50" name="Picture 49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3633914" flipH="1">
            <a:off x="662997" y="2801434"/>
            <a:ext cx="2085972" cy="1264225"/>
          </a:xfrm>
          <a:prstGeom prst="rect">
            <a:avLst/>
          </a:prstGeom>
        </p:spPr>
      </p:pic>
      <p:pic>
        <p:nvPicPr>
          <p:cNvPr id="51" name="Picture 50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00298" y="3286124"/>
            <a:ext cx="1228716" cy="744676"/>
          </a:xfrm>
          <a:prstGeom prst="rect">
            <a:avLst/>
          </a:prstGeom>
        </p:spPr>
      </p:pic>
      <p:pic>
        <p:nvPicPr>
          <p:cNvPr id="53" name="Picture 52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0432524">
            <a:off x="1487034" y="2482064"/>
            <a:ext cx="1792368" cy="1086284"/>
          </a:xfrm>
          <a:prstGeom prst="rect">
            <a:avLst/>
          </a:prstGeom>
        </p:spPr>
      </p:pic>
      <p:pic>
        <p:nvPicPr>
          <p:cNvPr id="45" name="Picture 44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142984"/>
            <a:ext cx="2350606" cy="1562080"/>
          </a:xfrm>
          <a:prstGeom prst="rect">
            <a:avLst/>
          </a:prstGeom>
        </p:spPr>
      </p:pic>
      <p:pic>
        <p:nvPicPr>
          <p:cNvPr id="49" name="Picture 48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458790">
            <a:off x="218101" y="3429000"/>
            <a:ext cx="1925237" cy="1166810"/>
          </a:xfrm>
          <a:prstGeom prst="rect">
            <a:avLst/>
          </a:prstGeom>
        </p:spPr>
      </p:pic>
      <p:pic>
        <p:nvPicPr>
          <p:cNvPr id="61" name="Picture 60" descr="mrcalmbox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929058" y="3714752"/>
            <a:ext cx="4857784" cy="2426676"/>
          </a:xfrm>
          <a:prstGeom prst="rect">
            <a:avLst/>
          </a:prstGeom>
        </p:spPr>
      </p:pic>
      <p:pic>
        <p:nvPicPr>
          <p:cNvPr id="62" name="Picture 61" descr="mrcalmbox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572000" y="3000372"/>
            <a:ext cx="3678444" cy="2212362"/>
          </a:xfrm>
          <a:prstGeom prst="rect">
            <a:avLst/>
          </a:prstGeom>
        </p:spPr>
      </p:pic>
      <p:pic>
        <p:nvPicPr>
          <p:cNvPr id="59" name="Picture 58" descr="mrcalmbox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6380" y="2643182"/>
            <a:ext cx="2688224" cy="1926610"/>
          </a:xfrm>
          <a:prstGeom prst="rect">
            <a:avLst/>
          </a:prstGeom>
        </p:spPr>
      </p:pic>
      <p:pic>
        <p:nvPicPr>
          <p:cNvPr id="60" name="Picture 59" descr="mrcalmbox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29256" y="1875179"/>
            <a:ext cx="2571768" cy="1928294"/>
          </a:xfrm>
          <a:prstGeom prst="rect">
            <a:avLst/>
          </a:prstGeom>
        </p:spPr>
      </p:pic>
      <p:pic>
        <p:nvPicPr>
          <p:cNvPr id="35" name="Picture 34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18950920">
            <a:off x="4640192" y="1307584"/>
            <a:ext cx="1406145" cy="852209"/>
          </a:xfrm>
          <a:prstGeom prst="rect">
            <a:avLst/>
          </a:prstGeom>
        </p:spPr>
      </p:pic>
      <p:pic>
        <p:nvPicPr>
          <p:cNvPr id="52" name="Picture 51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1329334" flipH="1">
            <a:off x="7158609" y="1229776"/>
            <a:ext cx="2012022" cy="1219407"/>
          </a:xfrm>
          <a:prstGeom prst="rect">
            <a:avLst/>
          </a:prstGeom>
        </p:spPr>
      </p:pic>
      <p:pic>
        <p:nvPicPr>
          <p:cNvPr id="46" name="Picture 45" descr="angrytoasterbrow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142984"/>
            <a:ext cx="2350605" cy="1562079"/>
          </a:xfrm>
          <a:prstGeom prst="rect">
            <a:avLst/>
          </a:prstGeom>
        </p:spPr>
      </p:pic>
      <p:pic>
        <p:nvPicPr>
          <p:cNvPr id="55" name="Picture 54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93510" y="652475"/>
            <a:ext cx="1406145" cy="852209"/>
          </a:xfrm>
          <a:prstGeom prst="rect">
            <a:avLst/>
          </a:prstGeom>
        </p:spPr>
      </p:pic>
      <p:pic>
        <p:nvPicPr>
          <p:cNvPr id="56" name="Picture 55" descr="teapot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27821" y="723913"/>
            <a:ext cx="1406145" cy="852209"/>
          </a:xfrm>
          <a:prstGeom prst="rect">
            <a:avLst/>
          </a:prstGeom>
        </p:spPr>
      </p:pic>
      <p:pic>
        <p:nvPicPr>
          <p:cNvPr id="23" name="Picture 22" descr="gu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9" y="3535137"/>
            <a:ext cx="1143007" cy="751119"/>
          </a:xfrm>
          <a:prstGeom prst="rect">
            <a:avLst/>
          </a:prstGeom>
        </p:spPr>
      </p:pic>
      <p:pic>
        <p:nvPicPr>
          <p:cNvPr id="24" name="Picture 23" descr="angryangrycarrotface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615" y="1857364"/>
            <a:ext cx="1957873" cy="4062404"/>
          </a:xfrm>
          <a:prstGeom prst="rect">
            <a:avLst/>
          </a:prstGeom>
        </p:spPr>
      </p:pic>
      <p:pic>
        <p:nvPicPr>
          <p:cNvPr id="25" name="Picture 24" descr="angryangrycarrotface2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615" y="1857364"/>
            <a:ext cx="1957873" cy="4062404"/>
          </a:xfrm>
          <a:prstGeom prst="rect">
            <a:avLst/>
          </a:prstGeom>
        </p:spPr>
      </p:pic>
      <p:sp>
        <p:nvSpPr>
          <p:cNvPr id="26" name="Rounded Rectangular Callout 25"/>
          <p:cNvSpPr/>
          <p:nvPr/>
        </p:nvSpPr>
        <p:spPr>
          <a:xfrm>
            <a:off x="214282" y="428604"/>
            <a:ext cx="5214974" cy="928694"/>
          </a:xfrm>
          <a:prstGeom prst="wedgeRoundRectCallout">
            <a:avLst>
              <a:gd name="adj1" fmla="val -19768"/>
              <a:gd name="adj2" fmla="val 11377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4000" b="1" dirty="0" smtClean="0">
                <a:solidFill>
                  <a:schemeClr val="tx1"/>
                </a:solidFill>
              </a:rPr>
              <a:t>Spiel draußen Fußball</a:t>
            </a:r>
            <a:r>
              <a:rPr lang="en-GB" sz="4000" b="1" dirty="0" smtClean="0">
                <a:solidFill>
                  <a:schemeClr val="tx1"/>
                </a:solidFill>
              </a:rPr>
              <a:t>! 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7" name="Do as I say - Part Two - 5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5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9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06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3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ngry psychologist room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286521"/>
          </a:xfrm>
          <a:prstGeom prst="rect">
            <a:avLst/>
          </a:prstGeom>
        </p:spPr>
      </p:pic>
      <p:pic>
        <p:nvPicPr>
          <p:cNvPr id="61" name="Picture 60" descr="mrcalmbox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929058" y="3714752"/>
            <a:ext cx="4857784" cy="2426676"/>
          </a:xfrm>
          <a:prstGeom prst="rect">
            <a:avLst/>
          </a:prstGeom>
        </p:spPr>
      </p:pic>
      <p:pic>
        <p:nvPicPr>
          <p:cNvPr id="62" name="Picture 61" descr="mrcalmbox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572000" y="3000372"/>
            <a:ext cx="3678444" cy="2212362"/>
          </a:xfrm>
          <a:prstGeom prst="rect">
            <a:avLst/>
          </a:prstGeom>
        </p:spPr>
      </p:pic>
      <p:pic>
        <p:nvPicPr>
          <p:cNvPr id="59" name="Picture 58" descr="mrcalmbox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6380" y="2643182"/>
            <a:ext cx="2688224" cy="1926610"/>
          </a:xfrm>
          <a:prstGeom prst="rect">
            <a:avLst/>
          </a:prstGeom>
        </p:spPr>
      </p:pic>
      <p:pic>
        <p:nvPicPr>
          <p:cNvPr id="60" name="Picture 59" descr="mrcalmbox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29256" y="1875179"/>
            <a:ext cx="2571768" cy="1928294"/>
          </a:xfrm>
          <a:prstGeom prst="rect">
            <a:avLst/>
          </a:prstGeom>
        </p:spPr>
      </p:pic>
      <p:pic>
        <p:nvPicPr>
          <p:cNvPr id="52" name="Picture 51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1329334" flipH="1">
            <a:off x="7158609" y="1229776"/>
            <a:ext cx="2012022" cy="1219407"/>
          </a:xfrm>
          <a:prstGeom prst="rect">
            <a:avLst/>
          </a:prstGeom>
        </p:spPr>
      </p:pic>
      <p:pic>
        <p:nvPicPr>
          <p:cNvPr id="45" name="Picture 44" descr="angrytoasterbrow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142984"/>
            <a:ext cx="2350606" cy="1562080"/>
          </a:xfrm>
          <a:prstGeom prst="rect">
            <a:avLst/>
          </a:prstGeom>
        </p:spPr>
      </p:pic>
      <p:pic>
        <p:nvPicPr>
          <p:cNvPr id="46" name="Picture 45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142984"/>
            <a:ext cx="2350605" cy="1562079"/>
          </a:xfrm>
          <a:prstGeom prst="rect">
            <a:avLst/>
          </a:prstGeom>
        </p:spPr>
      </p:pic>
      <p:pic>
        <p:nvPicPr>
          <p:cNvPr id="55" name="Picture 54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993510" y="652475"/>
            <a:ext cx="1406145" cy="852209"/>
          </a:xfrm>
          <a:prstGeom prst="rect">
            <a:avLst/>
          </a:prstGeom>
        </p:spPr>
      </p:pic>
      <p:pic>
        <p:nvPicPr>
          <p:cNvPr id="56" name="Picture 55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27821" y="723913"/>
            <a:ext cx="1406145" cy="852209"/>
          </a:xfrm>
          <a:prstGeom prst="rect">
            <a:avLst/>
          </a:prstGeom>
        </p:spPr>
      </p:pic>
      <p:pic>
        <p:nvPicPr>
          <p:cNvPr id="35" name="Picture 34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18950920">
            <a:off x="4640192" y="1307584"/>
            <a:ext cx="1406145" cy="852209"/>
          </a:xfrm>
          <a:prstGeom prst="rect">
            <a:avLst/>
          </a:prstGeom>
        </p:spPr>
      </p:pic>
      <p:pic>
        <p:nvPicPr>
          <p:cNvPr id="58" name="Picture 57" descr="footy net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348838" cy="297150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T-t-t-</a:t>
            </a:r>
            <a:r>
              <a:rPr lang="en-GB" sz="3600" b="1" dirty="0" err="1" smtClean="0">
                <a:solidFill>
                  <a:schemeClr val="tx1"/>
                </a:solidFill>
              </a:rPr>
              <a:t>teapotball</a:t>
            </a:r>
            <a:r>
              <a:rPr lang="en-GB" sz="3600" b="1" dirty="0" smtClean="0">
                <a:solidFill>
                  <a:schemeClr val="tx1"/>
                </a:solidFill>
              </a:rPr>
              <a:t>! 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48" name="Picture 47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850037">
            <a:off x="1775875" y="2849655"/>
            <a:ext cx="1852452" cy="1175441"/>
          </a:xfrm>
          <a:prstGeom prst="rect">
            <a:avLst/>
          </a:prstGeom>
        </p:spPr>
      </p:pic>
      <p:pic>
        <p:nvPicPr>
          <p:cNvPr id="50" name="Picture 49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3633914" flipH="1">
            <a:off x="662997" y="2801434"/>
            <a:ext cx="2085972" cy="1264225"/>
          </a:xfrm>
          <a:prstGeom prst="rect">
            <a:avLst/>
          </a:prstGeom>
        </p:spPr>
      </p:pic>
      <p:pic>
        <p:nvPicPr>
          <p:cNvPr id="51" name="Picture 50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00298" y="3286124"/>
            <a:ext cx="1228716" cy="744676"/>
          </a:xfrm>
          <a:prstGeom prst="rect">
            <a:avLst/>
          </a:prstGeom>
        </p:spPr>
      </p:pic>
      <p:pic>
        <p:nvPicPr>
          <p:cNvPr id="53" name="Picture 52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0432524">
            <a:off x="1487034" y="2482064"/>
            <a:ext cx="1792368" cy="1086284"/>
          </a:xfrm>
          <a:prstGeom prst="rect">
            <a:avLst/>
          </a:prstGeom>
        </p:spPr>
      </p:pic>
      <p:pic>
        <p:nvPicPr>
          <p:cNvPr id="49" name="Picture 48" descr="teapot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458790">
            <a:off x="218101" y="3429000"/>
            <a:ext cx="1925237" cy="1166810"/>
          </a:xfrm>
          <a:prstGeom prst="rect">
            <a:avLst/>
          </a:prstGeom>
        </p:spPr>
      </p:pic>
      <p:pic>
        <p:nvPicPr>
          <p:cNvPr id="23" name="Picture 22" descr="gu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9" y="3535137"/>
            <a:ext cx="1143007" cy="751119"/>
          </a:xfrm>
          <a:prstGeom prst="rect">
            <a:avLst/>
          </a:prstGeom>
        </p:spPr>
      </p:pic>
      <p:pic>
        <p:nvPicPr>
          <p:cNvPr id="25" name="Picture 24" descr="angryangrycarrotface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615" y="1857364"/>
            <a:ext cx="1957873" cy="4062404"/>
          </a:xfrm>
          <a:prstGeom prst="rect">
            <a:avLst/>
          </a:prstGeom>
        </p:spPr>
      </p:pic>
      <p:sp>
        <p:nvSpPr>
          <p:cNvPr id="26" name="Rounded Rectangular Callout 25"/>
          <p:cNvSpPr/>
          <p:nvPr/>
        </p:nvSpPr>
        <p:spPr>
          <a:xfrm>
            <a:off x="3428992" y="4000504"/>
            <a:ext cx="4929222" cy="1285884"/>
          </a:xfrm>
          <a:prstGeom prst="wedgeRoundRectCallout">
            <a:avLst>
              <a:gd name="adj1" fmla="val 13685"/>
              <a:gd name="adj2" fmla="val -12667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T-T-T-</a:t>
            </a:r>
            <a:r>
              <a:rPr lang="en-GB" sz="4000" b="1" dirty="0" err="1" smtClean="0">
                <a:solidFill>
                  <a:schemeClr val="tx1"/>
                </a:solidFill>
              </a:rPr>
              <a:t>Teekannen</a:t>
            </a:r>
            <a:r>
              <a:rPr lang="en-GB" sz="4000" b="1" dirty="0" smtClean="0">
                <a:solidFill>
                  <a:schemeClr val="tx1"/>
                </a:solidFill>
              </a:rPr>
              <a:t>-Ball!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4" name="Do as I say - Part Two - 6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6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1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25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1" presetClass="path" presetSubtype="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-0.00463 C -0.00243 -0.01528 -0.01059 -0.0257 -0.01337 -0.0257 C -0.03142 -0.0257 -0.05 0.14004 -0.05 0.30578 C -0.05 0.22222 -0.0592 0.14004 -0.06806 0.14004 C -0.07726 0.14004 -0.08593 0.22338 -0.08593 0.30578 C -0.08593 0.26435 -0.09062 0.22222 -0.09531 0.22222 C -0.09982 0.22222 -0.10452 0.26342 -0.10452 0.30578 C -0.10452 0.28449 -0.10678 0.26435 -0.10921 0.26435 C -0.11146 0.26435 -0.11372 0.28565 -0.11372 0.30578 C -0.11372 0.29514 -0.11494 0.28449 -0.11615 0.28449 C -0.11667 0.28449 -0.11841 0.29514 -0.11841 0.30578 C -0.11841 0.30046 -0.1191 0.29514 -0.11962 0.29514 C -0.11962 0.29375 -0.12084 0.30046 -0.12084 0.30578 C -0.12084 0.30301 -0.12084 0.30046 -0.12153 0.30046 C -0.12153 0.30185 -0.12205 0.30324 -0.12205 0.30578 C -0.12205 0.3044 -0.12205 0.30301 -0.12205 0.30185 C -0.12275 0.30185 -0.12275 0.30324 -0.12275 0.30463 C -0.12327 0.30463 -0.12327 0.30324 -0.12327 0.30185 C -0.12379 0.30185 -0.12379 0.30324 -0.12379 0.30463 " pathEditMode="relative" rAng="0" ptsTypes="fffffffffffffffffff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" y="14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1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4444E-6 C -0.00799 -0.01157 -0.03559 -0.02314 -0.04514 -0.02314 C -0.10625 -0.02314 -0.1691 0.1588 -0.1691 0.34098 C -0.1691 0.24908 -0.20035 0.1588 -0.23004 0.1588 C -0.26146 0.1588 -0.29115 0.2507 -0.29115 0.34098 C -0.29115 0.29561 -0.30695 0.24908 -0.32257 0.24908 C -0.33837 0.24908 -0.35399 0.29445 -0.35399 0.34098 C -0.35399 0.3176 -0.36181 0.29561 -0.36962 0.29561 C -0.37761 0.29561 -0.38542 0.31875 -0.38542 0.34098 C -0.38542 0.32917 -0.38958 0.3176 -0.39323 0.3176 C -0.39531 0.3176 -0.40104 0.32917 -0.40104 0.34098 C -0.40104 0.33496 -0.40313 0.32917 -0.40521 0.32917 C -0.40521 0.32778 -0.40938 0.33496 -0.40938 0.34098 C -0.40938 0.33774 -0.40938 0.33496 -0.41129 0.33496 C -0.41129 0.33658 -0.41337 0.33797 -0.41337 0.34098 C -0.41337 0.33936 -0.41337 0.33774 -0.41337 0.33658 C -0.41545 0.33658 -0.41545 0.33797 -0.41545 0.33959 C -0.41754 0.33959 -0.41754 0.33797 -0.41754 0.33658 C -0.41945 0.33658 -0.41945 0.33797 -0.41945 0.33959 " pathEditMode="relative" rAng="0" ptsTypes="fffffffffffffffffff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15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1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33333E-6 -7.40741E-7 C 0.0026 -0.01505 0.01319 -0.02986 0.01666 -0.02986 C 0.03993 -0.02986 0.06354 0.20463 0.06354 0.43935 C 0.06354 0.32107 0.07534 0.20463 0.0868 0.20463 C 0.09843 0.20463 0.10955 0.32292 0.10955 0.43935 C 0.10955 0.38102 0.11562 0.32107 0.12152 0.32107 C 0.12725 0.32107 0.13333 0.37917 0.13333 0.43935 C 0.13333 0.40926 0.13628 0.38102 0.13923 0.38102 C 0.14236 0.38102 0.14531 0.41088 0.14531 0.43935 C 0.14531 0.42431 0.14687 0.40926 0.14809 0.40926 C 0.14896 0.40926 0.15104 0.42431 0.15104 0.43935 C 0.15104 0.43171 0.15191 0.42431 0.1526 0.42431 C 0.1526 0.42222 0.15434 0.43171 0.15434 0.43935 C 0.15434 0.43542 0.15434 0.43171 0.15486 0.43171 C 0.15486 0.4338 0.1559 0.43565 0.1559 0.43935 C 0.1559 0.43727 0.1559 0.43542 0.1559 0.4338 C 0.15642 0.4338 0.15642 0.43565 0.15642 0.4375 C 0.15729 0.4375 0.15729 0.43565 0.15729 0.4338 C 0.15833 0.4338 0.15833 0.43565 0.15833 0.4375 " pathEditMode="relative" rAng="0" ptsTypes="fffffffffffffffffff">
                                      <p:cBhvr>
                                        <p:cTn id="20" dur="7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20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1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44444E-6 -2.96296E-6 C 0.0033 -0.01065 0.01511 -0.02129 0.01928 -0.02129 C 0.04549 -0.02129 0.07257 0.14537 0.07257 0.31204 C 0.07257 0.22801 0.08612 0.14537 0.09879 0.14537 C 0.11233 0.14537 0.12518 0.2294 0.12518 0.31204 C 0.12518 0.2706 0.13195 0.22801 0.13855 0.22801 C 0.14532 0.22801 0.15209 0.26945 0.15209 0.31204 C 0.15209 0.29074 0.15556 0.2706 0.15886 0.2706 C 0.16233 0.2706 0.16563 0.2919 0.16563 0.31204 C 0.16563 0.30139 0.16737 0.29074 0.16893 0.29074 C 0.1698 0.29074 0.1724 0.30139 0.1724 0.31204 C 0.1724 0.30672 0.17327 0.30139 0.17414 0.30139 C 0.17414 0.3 0.17587 0.30672 0.17587 0.31204 C 0.17587 0.30926 0.17587 0.30672 0.17674 0.30672 C 0.17674 0.3081 0.17761 0.30949 0.17761 0.31204 C 0.17761 0.31065 0.17761 0.30926 0.17761 0.3081 C 0.17848 0.3081 0.17848 0.30949 0.17848 0.31088 C 0.17934 0.31088 0.17934 0.30949 0.17934 0.3081 C 0.18039 0.3081 0.18039 0.30949 0.18039 0.31088 " pathEditMode="relative" rAng="0" ptsTypes="fffffffffffffffffff">
                                      <p:cBhvr>
                                        <p:cTn id="22" dur="6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ngry psychologist room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286521"/>
          </a:xfrm>
          <a:prstGeom prst="rect">
            <a:avLst/>
          </a:prstGeom>
        </p:spPr>
      </p:pic>
      <p:pic>
        <p:nvPicPr>
          <p:cNvPr id="61" name="Picture 60" descr="mrcalmbox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929058" y="3714752"/>
            <a:ext cx="4857784" cy="2426676"/>
          </a:xfrm>
          <a:prstGeom prst="rect">
            <a:avLst/>
          </a:prstGeom>
        </p:spPr>
      </p:pic>
      <p:pic>
        <p:nvPicPr>
          <p:cNvPr id="62" name="Picture 61" descr="mrcalmbox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572000" y="3000372"/>
            <a:ext cx="3678444" cy="2212362"/>
          </a:xfrm>
          <a:prstGeom prst="rect">
            <a:avLst/>
          </a:prstGeom>
        </p:spPr>
      </p:pic>
      <p:pic>
        <p:nvPicPr>
          <p:cNvPr id="59" name="Picture 58" descr="mrcalmbox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86380" y="2643182"/>
            <a:ext cx="2688224" cy="1926610"/>
          </a:xfrm>
          <a:prstGeom prst="rect">
            <a:avLst/>
          </a:prstGeom>
        </p:spPr>
      </p:pic>
      <p:pic>
        <p:nvPicPr>
          <p:cNvPr id="60" name="Picture 59" descr="mrcalmbox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29256" y="1875179"/>
            <a:ext cx="2571768" cy="1928294"/>
          </a:xfrm>
          <a:prstGeom prst="rect">
            <a:avLst/>
          </a:prstGeom>
        </p:spPr>
      </p:pic>
      <p:pic>
        <p:nvPicPr>
          <p:cNvPr id="46" name="Picture 45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142984"/>
            <a:ext cx="2350605" cy="1562079"/>
          </a:xfrm>
          <a:prstGeom prst="rect">
            <a:avLst/>
          </a:prstGeom>
        </p:spPr>
      </p:pic>
      <p:pic>
        <p:nvPicPr>
          <p:cNvPr id="58" name="Picture 57" descr="footy net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14488"/>
            <a:ext cx="3348838" cy="297150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But first return the teapots to the kitchen.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8" name="Picture 47" descr="teapo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850037">
            <a:off x="1775875" y="2849655"/>
            <a:ext cx="1852452" cy="1175441"/>
          </a:xfrm>
          <a:prstGeom prst="rect">
            <a:avLst/>
          </a:prstGeom>
        </p:spPr>
      </p:pic>
      <p:pic>
        <p:nvPicPr>
          <p:cNvPr id="50" name="Picture 49" descr="teapo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3633914" flipH="1">
            <a:off x="662997" y="2801434"/>
            <a:ext cx="2085972" cy="1264225"/>
          </a:xfrm>
          <a:prstGeom prst="rect">
            <a:avLst/>
          </a:prstGeom>
        </p:spPr>
      </p:pic>
      <p:pic>
        <p:nvPicPr>
          <p:cNvPr id="51" name="Picture 50" descr="teapo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00298" y="3286124"/>
            <a:ext cx="1228716" cy="744676"/>
          </a:xfrm>
          <a:prstGeom prst="rect">
            <a:avLst/>
          </a:prstGeom>
        </p:spPr>
      </p:pic>
      <p:pic>
        <p:nvPicPr>
          <p:cNvPr id="53" name="Picture 52" descr="teapo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0432524">
            <a:off x="1487034" y="2482064"/>
            <a:ext cx="1792368" cy="1086284"/>
          </a:xfrm>
          <a:prstGeom prst="rect">
            <a:avLst/>
          </a:prstGeom>
        </p:spPr>
      </p:pic>
      <p:pic>
        <p:nvPicPr>
          <p:cNvPr id="49" name="Picture 48" descr="teapo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2458790">
            <a:off x="218101" y="3429000"/>
            <a:ext cx="1925237" cy="1166810"/>
          </a:xfrm>
          <a:prstGeom prst="rect">
            <a:avLst/>
          </a:prstGeom>
        </p:spPr>
      </p:pic>
      <p:pic>
        <p:nvPicPr>
          <p:cNvPr id="23" name="Picture 22" descr="gu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9" y="3535137"/>
            <a:ext cx="1143007" cy="751119"/>
          </a:xfrm>
          <a:prstGeom prst="rect">
            <a:avLst/>
          </a:prstGeom>
        </p:spPr>
      </p:pic>
      <p:pic>
        <p:nvPicPr>
          <p:cNvPr id="32" name="Picture 31" descr="angryangrycarrotface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615" y="1857364"/>
            <a:ext cx="1957873" cy="4062404"/>
          </a:xfrm>
          <a:prstGeom prst="rect">
            <a:avLst/>
          </a:prstGeom>
        </p:spPr>
      </p:pic>
      <p:pic>
        <p:nvPicPr>
          <p:cNvPr id="25" name="Picture 24" descr="angryangrycarrotface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615" y="1857364"/>
            <a:ext cx="1957873" cy="4062404"/>
          </a:xfrm>
          <a:prstGeom prst="rect">
            <a:avLst/>
          </a:prstGeom>
        </p:spPr>
      </p:pic>
      <p:pic>
        <p:nvPicPr>
          <p:cNvPr id="30" name="Picture 29" descr="teapo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rot="18950920">
            <a:off x="3496293" y="3441166"/>
            <a:ext cx="1406145" cy="852209"/>
          </a:xfrm>
          <a:prstGeom prst="rect">
            <a:avLst/>
          </a:prstGeom>
        </p:spPr>
      </p:pic>
      <p:pic>
        <p:nvPicPr>
          <p:cNvPr id="31" name="Picture 30" descr="teapot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440927" y="3648361"/>
            <a:ext cx="1406145" cy="852209"/>
          </a:xfrm>
          <a:prstGeom prst="rect">
            <a:avLst/>
          </a:prstGeom>
        </p:spPr>
      </p:pic>
      <p:sp>
        <p:nvSpPr>
          <p:cNvPr id="26" name="Rounded Rectangular Callout 25"/>
          <p:cNvSpPr/>
          <p:nvPr/>
        </p:nvSpPr>
        <p:spPr>
          <a:xfrm>
            <a:off x="2714612" y="4000504"/>
            <a:ext cx="5643602" cy="1714512"/>
          </a:xfrm>
          <a:prstGeom prst="wedgeRoundRectCallout">
            <a:avLst>
              <a:gd name="adj1" fmla="val -56525"/>
              <a:gd name="adj2" fmla="val -8223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 smtClean="0">
                <a:solidFill>
                  <a:schemeClr val="tx1"/>
                </a:solidFill>
              </a:rPr>
              <a:t>Aber</a:t>
            </a:r>
            <a:r>
              <a:rPr lang="en-GB" sz="4000" b="1" dirty="0" smtClean="0">
                <a:solidFill>
                  <a:schemeClr val="tx1"/>
                </a:solidFill>
              </a:rPr>
              <a:t> bring </a:t>
            </a:r>
            <a:r>
              <a:rPr lang="en-GB" sz="4000" b="1" dirty="0" err="1" smtClean="0">
                <a:solidFill>
                  <a:schemeClr val="tx1"/>
                </a:solidFill>
              </a:rPr>
              <a:t>zuerst</a:t>
            </a:r>
            <a:r>
              <a:rPr lang="en-GB" sz="4000" b="1" dirty="0" smtClean="0">
                <a:solidFill>
                  <a:schemeClr val="tx1"/>
                </a:solidFill>
              </a:rPr>
              <a:t> die </a:t>
            </a:r>
            <a:r>
              <a:rPr lang="de-DE" sz="4000" b="1" dirty="0" smtClean="0">
                <a:solidFill>
                  <a:schemeClr val="tx1"/>
                </a:solidFill>
              </a:rPr>
              <a:t>Teekannen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zurück</a:t>
            </a:r>
            <a:r>
              <a:rPr lang="en-GB" sz="4000" b="1" dirty="0" smtClean="0">
                <a:solidFill>
                  <a:schemeClr val="tx1"/>
                </a:solidFill>
              </a:rPr>
              <a:t> in die </a:t>
            </a:r>
            <a:r>
              <a:rPr lang="de-DE" sz="4000" b="1" dirty="0" smtClean="0">
                <a:solidFill>
                  <a:schemeClr val="tx1"/>
                </a:solidFill>
              </a:rPr>
              <a:t>Küche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1" name="Do as I say - Part Two - 7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7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40676" cy="314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3286124"/>
            <a:ext cx="4340676" cy="300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3324" y="3286124"/>
            <a:ext cx="4340676" cy="314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3291" y="0"/>
            <a:ext cx="4340709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>
          <a:xfrm>
            <a:off x="1714480" y="3000372"/>
            <a:ext cx="5572164" cy="1785950"/>
          </a:xfrm>
          <a:prstGeom prst="wedgeRoundRectCallout">
            <a:avLst>
              <a:gd name="adj1" fmla="val -132705"/>
              <a:gd name="adj2" fmla="val -11447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5400" b="1" dirty="0" smtClean="0">
                <a:solidFill>
                  <a:schemeClr val="tx1"/>
                </a:solidFill>
              </a:rPr>
              <a:t>IHR HABT </a:t>
            </a:r>
            <a:r>
              <a:rPr lang="de-DE" sz="5400" b="1" dirty="0" smtClean="0">
                <a:solidFill>
                  <a:schemeClr val="tx1"/>
                </a:solidFill>
              </a:rPr>
              <a:t>FÜNF</a:t>
            </a:r>
            <a:r>
              <a:rPr lang="en-GB" sz="5400" b="1" dirty="0" smtClean="0">
                <a:solidFill>
                  <a:schemeClr val="tx1"/>
                </a:solidFill>
              </a:rPr>
              <a:t> MINUTEN!!!!!</a:t>
            </a:r>
            <a:endParaRPr lang="en-GB" sz="5400" b="1" dirty="0">
              <a:solidFill>
                <a:schemeClr val="tx1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143644"/>
            <a:ext cx="9144000" cy="71435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YOU’VE GOT FIVE MINUTES!!!!!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Do as I say - Part Two - 8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8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Ok… Now she’s gone mental! </a:t>
            </a:r>
          </a:p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She’s got a gun!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55" name="Picture 54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9" cy="1276328"/>
          </a:xfrm>
          <a:prstGeom prst="rect">
            <a:avLst/>
          </a:prstGeom>
        </p:spPr>
      </p:pic>
      <p:pic>
        <p:nvPicPr>
          <p:cNvPr id="56" name="Picture 55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7"/>
          </a:xfrm>
          <a:prstGeom prst="rect">
            <a:avLst/>
          </a:prstGeom>
        </p:spPr>
      </p:pic>
      <p:pic>
        <p:nvPicPr>
          <p:cNvPr id="57" name="Picture 56" descr="confusedwolfman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033635" y="2857496"/>
            <a:ext cx="1760284" cy="2961644"/>
          </a:xfrm>
          <a:prstGeom prst="rect">
            <a:avLst/>
          </a:prstGeom>
        </p:spPr>
      </p:pic>
      <p:pic>
        <p:nvPicPr>
          <p:cNvPr id="58" name="Picture 57" descr="confusedwolfman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033635" y="2857496"/>
            <a:ext cx="1760284" cy="2961645"/>
          </a:xfrm>
          <a:prstGeom prst="rect">
            <a:avLst/>
          </a:prstGeom>
        </p:spPr>
      </p:pic>
      <p:pic>
        <p:nvPicPr>
          <p:cNvPr id="59" name="Picture 58" descr="angrylighteningbulb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3214678" y="3643314"/>
            <a:ext cx="1925862" cy="2125257"/>
          </a:xfrm>
          <a:prstGeom prst="rect">
            <a:avLst/>
          </a:prstGeom>
        </p:spPr>
      </p:pic>
      <p:pic>
        <p:nvPicPr>
          <p:cNvPr id="60" name="Picture 59" descr="angrylighteningbulb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3214678" y="3643314"/>
            <a:ext cx="1928826" cy="2128528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857224" y="785794"/>
            <a:ext cx="5000628" cy="2357454"/>
          </a:xfrm>
          <a:prstGeom prst="wedgeRoundRectCallout">
            <a:avLst>
              <a:gd name="adj1" fmla="val 19021"/>
              <a:gd name="adj2" fmla="val 7596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Ok…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übergeschnappt</a:t>
            </a:r>
            <a:r>
              <a:rPr lang="en-GB" sz="4000" b="1" dirty="0" smtClean="0">
                <a:solidFill>
                  <a:schemeClr val="tx1"/>
                </a:solidFill>
              </a:rPr>
              <a:t>!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hat </a:t>
            </a:r>
            <a:r>
              <a:rPr lang="en-GB" sz="4000" b="1" dirty="0" err="1" smtClean="0">
                <a:solidFill>
                  <a:schemeClr val="tx1"/>
                </a:solidFill>
              </a:rPr>
              <a:t>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Pistole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1114665" y="3366687"/>
            <a:ext cx="2034633" cy="2510261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1117211" y="3370147"/>
            <a:ext cx="2022959" cy="2495860"/>
          </a:xfrm>
          <a:prstGeom prst="rect">
            <a:avLst/>
          </a:prstGeom>
        </p:spPr>
      </p:pic>
      <p:pic>
        <p:nvPicPr>
          <p:cNvPr id="14" name="Do As I say - Part 2 - 9.wav">
            <a:hlinkClick r:id="" action="ppaction://media"/>
          </p:cNvPr>
          <p:cNvPicPr>
            <a:picLocks noRot="1" noChangeAspect="1"/>
          </p:cNvPicPr>
          <p:nvPr>
            <a:wavAudioFile r:embed="rId1" name="Do As I say - Part 2 - 9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4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7" name="Picture 26" descr="angrypotatohea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1126714" y="3381389"/>
            <a:ext cx="2022959" cy="2495860"/>
          </a:xfrm>
          <a:prstGeom prst="rect">
            <a:avLst/>
          </a:prstGeom>
        </p:spPr>
      </p:pic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59" name="Picture 58" descr="angrylighteningbulb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3214678" y="3643314"/>
            <a:ext cx="1925862" cy="2125257"/>
          </a:xfrm>
          <a:prstGeom prst="rect">
            <a:avLst/>
          </a:prstGeom>
        </p:spPr>
      </p:pic>
      <p:pic>
        <p:nvPicPr>
          <p:cNvPr id="60" name="Picture 59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3214678" y="3657926"/>
            <a:ext cx="1928826" cy="2128528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929330"/>
            <a:ext cx="9144000" cy="92867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Oh no, here she comes!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26" name="Picture 25" descr="angrytoasterbrow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pic>
        <p:nvPicPr>
          <p:cNvPr id="56" name="Picture 55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8015" y="4214818"/>
            <a:ext cx="1920607" cy="1276327"/>
          </a:xfrm>
          <a:prstGeom prst="rect">
            <a:avLst/>
          </a:prstGeom>
        </p:spPr>
      </p:pic>
      <p:pic>
        <p:nvPicPr>
          <p:cNvPr id="57" name="Picture 56" descr="confusedwolfman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000627" y="2801963"/>
            <a:ext cx="1793291" cy="3017177"/>
          </a:xfrm>
          <a:prstGeom prst="rect">
            <a:avLst/>
          </a:prstGeom>
        </p:spPr>
      </p:pic>
      <p:pic>
        <p:nvPicPr>
          <p:cNvPr id="58" name="Picture 57" descr="confusedwolfma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000627" y="2801962"/>
            <a:ext cx="1793291" cy="3017179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857620" y="857232"/>
            <a:ext cx="5000628" cy="1285884"/>
          </a:xfrm>
          <a:prstGeom prst="wedgeRoundRectCallout">
            <a:avLst>
              <a:gd name="adj1" fmla="val -39264"/>
              <a:gd name="adj2" fmla="val 19299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Oh nein, </a:t>
            </a:r>
            <a:r>
              <a:rPr lang="en-GB" sz="4000" b="1" dirty="0" err="1" smtClean="0">
                <a:solidFill>
                  <a:schemeClr val="tx1"/>
                </a:solidFill>
              </a:rPr>
              <a:t>da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kommt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22" name="Picture 21" descr="angrypotatohead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929961" y="3377098"/>
            <a:ext cx="2010450" cy="2480425"/>
          </a:xfrm>
          <a:prstGeom prst="rect">
            <a:avLst/>
          </a:prstGeom>
        </p:spPr>
      </p:pic>
      <p:pic>
        <p:nvPicPr>
          <p:cNvPr id="17" name="Do As I say - Part 2 - 10.wav">
            <a:hlinkClick r:id="" action="ppaction://media"/>
          </p:cNvPr>
          <p:cNvPicPr>
            <a:picLocks noRot="1" noChangeAspect="1"/>
          </p:cNvPicPr>
          <p:nvPr>
            <a:wavAudioFile r:embed="rId1" name="Do As I say - Part 2 - 10.wav"/>
          </p:nvPr>
        </p:nvPicPr>
        <p:blipFill>
          <a:blip r:embed="rId1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962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27" name="Picture 26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929330"/>
            <a:ext cx="9144000" cy="92867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Go away!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21" name="Picture 20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24" name="Picture 23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08019" y="3421264"/>
            <a:ext cx="1991301" cy="2456800"/>
          </a:xfrm>
          <a:prstGeom prst="rect">
            <a:avLst/>
          </a:prstGeom>
        </p:spPr>
      </p:pic>
      <p:pic>
        <p:nvPicPr>
          <p:cNvPr id="25" name="Picture 24" descr="angrypotatohead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857620" y="857232"/>
            <a:ext cx="3571900" cy="1285884"/>
          </a:xfrm>
          <a:prstGeom prst="wedgeRoundRectCallout">
            <a:avLst>
              <a:gd name="adj1" fmla="val -25702"/>
              <a:gd name="adj2" fmla="val 15003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err="1" smtClean="0">
                <a:solidFill>
                  <a:schemeClr val="tx1"/>
                </a:solidFill>
              </a:rPr>
              <a:t>Geh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weg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4" name="Do as I say - Part Two - 11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1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15" name="Picture 14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No! I have the gun and you don’t. </a:t>
            </a:r>
          </a:p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Buy me a crown!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857232"/>
            <a:ext cx="6072230" cy="1785950"/>
          </a:xfrm>
          <a:prstGeom prst="wedgeRoundRectCallout">
            <a:avLst>
              <a:gd name="adj1" fmla="val -63958"/>
              <a:gd name="adj2" fmla="val 923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Nein!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hab</a:t>
            </a:r>
            <a:r>
              <a:rPr lang="en-GB" sz="4000" b="1" dirty="0" smtClean="0">
                <a:solidFill>
                  <a:schemeClr val="tx1"/>
                </a:solidFill>
              </a:rPr>
              <a:t> die </a:t>
            </a:r>
            <a:r>
              <a:rPr lang="en-GB" sz="4000" b="1" dirty="0" err="1" smtClean="0">
                <a:solidFill>
                  <a:schemeClr val="tx1"/>
                </a:solidFill>
              </a:rPr>
              <a:t>Pistole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du.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Kauft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Krone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4" name="Picture 13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16" name="Picture 15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3" name="Do as I say - Part Two - 12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2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6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857232"/>
            <a:ext cx="6072230" cy="1500198"/>
          </a:xfrm>
          <a:prstGeom prst="wedgeRoundRectCallout">
            <a:avLst>
              <a:gd name="adj1" fmla="val -63644"/>
              <a:gd name="adj2" fmla="val 1307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en-GB" sz="4000" b="1" dirty="0" err="1" smtClean="0">
                <a:solidFill>
                  <a:schemeClr val="tx1"/>
                </a:solidFill>
              </a:rPr>
              <a:t>bringt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zum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Mond</a:t>
            </a:r>
            <a:r>
              <a:rPr lang="en-GB" sz="4000" b="1" dirty="0" smtClean="0">
                <a:solidFill>
                  <a:schemeClr val="tx1"/>
                </a:solidFill>
              </a:rPr>
              <a:t>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3" name="Picture 12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 and take me to the moon…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5" name="Picture 14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6" name="Do as I say - Part Two - 13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3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bake me a nice cake… with gold…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857232"/>
            <a:ext cx="6072230" cy="1714512"/>
          </a:xfrm>
          <a:prstGeom prst="wedgeRoundRectCallout">
            <a:avLst>
              <a:gd name="adj1" fmla="val -63958"/>
              <a:gd name="adj2" fmla="val 10744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en-GB" sz="4000" b="1" dirty="0" err="1" smtClean="0">
                <a:solidFill>
                  <a:schemeClr val="tx1"/>
                </a:solidFill>
              </a:rPr>
              <a:t>backt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einen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leckeren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Kuchen</a:t>
            </a:r>
            <a:r>
              <a:rPr lang="en-GB" sz="4000" b="1" dirty="0" smtClean="0">
                <a:solidFill>
                  <a:schemeClr val="tx1"/>
                </a:solidFill>
              </a:rPr>
              <a:t>… </a:t>
            </a:r>
            <a:r>
              <a:rPr lang="en-GB" sz="4000" b="1" dirty="0" err="1" smtClean="0">
                <a:solidFill>
                  <a:schemeClr val="tx1"/>
                </a:solidFill>
              </a:rPr>
              <a:t>mit</a:t>
            </a:r>
            <a:r>
              <a:rPr lang="en-GB" sz="4000" b="1" dirty="0" smtClean="0">
                <a:solidFill>
                  <a:schemeClr val="tx1"/>
                </a:solidFill>
              </a:rPr>
              <a:t> Gold…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3" name="Picture 12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15" name="Picture 14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6" name="Do as I say - Part Two - 14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4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9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make me famous…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857232"/>
            <a:ext cx="6072230" cy="1500198"/>
          </a:xfrm>
          <a:prstGeom prst="wedgeRoundRectCallout">
            <a:avLst>
              <a:gd name="adj1" fmla="val -63644"/>
              <a:gd name="adj2" fmla="val 1307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en-GB" sz="4000" b="1" dirty="0" err="1" smtClean="0">
                <a:solidFill>
                  <a:schemeClr val="tx1"/>
                </a:solidFill>
              </a:rPr>
              <a:t>macht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berühmt</a:t>
            </a:r>
            <a:r>
              <a:rPr lang="en-GB" sz="4000" b="1" dirty="0" smtClean="0">
                <a:solidFill>
                  <a:schemeClr val="tx1"/>
                </a:solidFill>
              </a:rPr>
              <a:t>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3" name="Picture 12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15" name="Picture 14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6" name="Do as I say - Part Two - 15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5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help me with my homework…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857232"/>
            <a:ext cx="6072230" cy="1500198"/>
          </a:xfrm>
          <a:prstGeom prst="wedgeRoundRectCallout">
            <a:avLst>
              <a:gd name="adj1" fmla="val -63644"/>
              <a:gd name="adj2" fmla="val 1307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de-DE" sz="4000" b="1" dirty="0" smtClean="0">
                <a:solidFill>
                  <a:schemeClr val="tx1"/>
                </a:solidFill>
              </a:rPr>
              <a:t>helft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bei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meinen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Hausaufgaben</a:t>
            </a:r>
            <a:r>
              <a:rPr lang="en-GB" sz="4000" b="1" dirty="0" smtClean="0">
                <a:solidFill>
                  <a:schemeClr val="tx1"/>
                </a:solidFill>
              </a:rPr>
              <a:t>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3" name="Picture 12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15" name="Picture 14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6" name="Do as I say - Part Two - 16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6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pic>
        <p:nvPicPr>
          <p:cNvPr id="15" name="Picture 14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Wow. She’s gone crazy, what should we do now?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6" name="Picture 15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3509501" y="3421264"/>
            <a:ext cx="1991301" cy="2456800"/>
          </a:xfrm>
          <a:prstGeom prst="rect">
            <a:avLst/>
          </a:prstGeom>
        </p:spPr>
      </p:pic>
      <p:pic>
        <p:nvPicPr>
          <p:cNvPr id="17" name="Picture 16" descr="angrypotatohead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3516844" y="3421264"/>
            <a:ext cx="1991300" cy="24568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571472" y="714356"/>
            <a:ext cx="7929618" cy="1500198"/>
          </a:xfrm>
          <a:prstGeom prst="wedgeRoundRectCallout">
            <a:avLst>
              <a:gd name="adj1" fmla="val 7904"/>
              <a:gd name="adj2" fmla="val 20950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Wow.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de-DE" sz="4000" b="1" dirty="0" smtClean="0">
                <a:solidFill>
                  <a:schemeClr val="tx1"/>
                </a:solidFill>
              </a:rPr>
              <a:t>verrückt</a:t>
            </a:r>
            <a:r>
              <a:rPr lang="en-GB" sz="4000" b="1" dirty="0" smtClean="0">
                <a:solidFill>
                  <a:schemeClr val="tx1"/>
                </a:solidFill>
              </a:rPr>
              <a:t>, was </a:t>
            </a:r>
            <a:r>
              <a:rPr lang="en-GB" sz="4000" b="1" dirty="0" err="1" smtClean="0">
                <a:solidFill>
                  <a:schemeClr val="tx1"/>
                </a:solidFill>
              </a:rPr>
              <a:t>sollen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1" name="Do as I say - Part Two - 17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7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14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6" cy="2128527"/>
          </a:xfrm>
          <a:prstGeom prst="rect">
            <a:avLst/>
          </a:prstGeom>
        </p:spPr>
      </p:pic>
      <p:pic>
        <p:nvPicPr>
          <p:cNvPr id="16" name="Picture 15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tell my mum I love her…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857232"/>
            <a:ext cx="6072230" cy="1500198"/>
          </a:xfrm>
          <a:prstGeom prst="wedgeRoundRectCallout">
            <a:avLst>
              <a:gd name="adj1" fmla="val -63644"/>
              <a:gd name="adj2" fmla="val 1307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</a:t>
            </a:r>
            <a:r>
              <a:rPr lang="de-DE" sz="4000" b="1" dirty="0" smtClean="0">
                <a:solidFill>
                  <a:schemeClr val="tx1"/>
                </a:solidFill>
              </a:rPr>
              <a:t>und sagt meiner Mutter, dass ich sie lieb habe…</a:t>
            </a:r>
            <a:endParaRPr lang="de-DE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3" name="Picture 12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17" name="Picture 16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4" name="Do as I say - Part Two - 18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18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6"/>
            <a:ext cx="1928826" cy="2128527"/>
          </a:xfrm>
          <a:prstGeom prst="rect">
            <a:avLst/>
          </a:prstGeom>
        </p:spPr>
      </p:pic>
      <p:pic>
        <p:nvPicPr>
          <p:cNvPr id="14" name="Picture 13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6"/>
            <a:ext cx="1928825" cy="2128527"/>
          </a:xfrm>
          <a:prstGeom prst="rect">
            <a:avLst/>
          </a:prstGeom>
        </p:spPr>
      </p:pic>
      <p:pic>
        <p:nvPicPr>
          <p:cNvPr id="16" name="Picture 15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Let’s leave quietly.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642918"/>
            <a:ext cx="4929222" cy="1214446"/>
          </a:xfrm>
          <a:prstGeom prst="wedgeRoundRectCallout">
            <a:avLst>
              <a:gd name="adj1" fmla="val 29129"/>
              <a:gd name="adj2" fmla="val 18388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err="1" smtClean="0">
                <a:solidFill>
                  <a:schemeClr val="tx1"/>
                </a:solidFill>
              </a:rPr>
              <a:t>Komm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wir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verschwinden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leise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5" name="Picture 14" descr="confusedwolfma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17" name="Picture 16" descr="angrypotatohead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3516844" y="3421264"/>
            <a:ext cx="1991300" cy="2456800"/>
          </a:xfrm>
          <a:prstGeom prst="rect">
            <a:avLst/>
          </a:prstGeom>
        </p:spPr>
      </p:pic>
      <p:pic>
        <p:nvPicPr>
          <p:cNvPr id="21" name="Do As I say - Part 2 - 19.wav">
            <a:hlinkClick r:id="" action="ppaction://media"/>
          </p:cNvPr>
          <p:cNvPicPr>
            <a:picLocks noRot="1" noChangeAspect="1"/>
          </p:cNvPicPr>
          <p:nvPr>
            <a:wavAudioFile r:embed="rId1" name="Do As I say - Part 2 - 19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5" cy="2128527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go to the supermarket for toilet paper…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214546" y="857232"/>
            <a:ext cx="6286544" cy="1500198"/>
          </a:xfrm>
          <a:prstGeom prst="wedgeRoundRectCallout">
            <a:avLst>
              <a:gd name="adj1" fmla="val -58796"/>
              <a:gd name="adj2" fmla="val 1307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en-GB" sz="4000" b="1" dirty="0" err="1" smtClean="0">
                <a:solidFill>
                  <a:schemeClr val="tx1"/>
                </a:solidFill>
              </a:rPr>
              <a:t>kauft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Toilettenpapier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im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Supermarkt</a:t>
            </a:r>
            <a:r>
              <a:rPr lang="en-GB" sz="4000" b="1" dirty="0" smtClean="0">
                <a:solidFill>
                  <a:schemeClr val="tx1"/>
                </a:solidFill>
              </a:rPr>
              <a:t>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3" name="Picture 12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358082" y="2853062"/>
            <a:ext cx="1785950" cy="3004830"/>
          </a:xfrm>
          <a:prstGeom prst="rect">
            <a:avLst/>
          </a:prstGeom>
        </p:spPr>
      </p:pic>
      <p:pic>
        <p:nvPicPr>
          <p:cNvPr id="15" name="Picture 14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6" name="Do as I say - Part Two - 20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0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6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drink tea 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214546" y="857232"/>
            <a:ext cx="6286544" cy="1500198"/>
          </a:xfrm>
          <a:prstGeom prst="wedgeRoundRectCallout">
            <a:avLst>
              <a:gd name="adj1" fmla="val -58796"/>
              <a:gd name="adj2" fmla="val 1307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de-DE" sz="4000" b="1" dirty="0" smtClean="0">
                <a:solidFill>
                  <a:schemeClr val="tx1"/>
                </a:solidFill>
              </a:rPr>
              <a:t>trinkt</a:t>
            </a:r>
            <a:r>
              <a:rPr lang="en-GB" sz="4000" b="1" dirty="0" smtClean="0">
                <a:solidFill>
                  <a:schemeClr val="tx1"/>
                </a:solidFill>
              </a:rPr>
              <a:t> Tee 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5500695" y="3657928"/>
            <a:ext cx="1928825" cy="2128527"/>
          </a:xfrm>
          <a:prstGeom prst="rect">
            <a:avLst/>
          </a:prstGeom>
        </p:spPr>
      </p:pic>
      <p:pic>
        <p:nvPicPr>
          <p:cNvPr id="13" name="Picture 12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57331" y="4214818"/>
            <a:ext cx="1920607" cy="1276326"/>
          </a:xfrm>
          <a:prstGeom prst="rect">
            <a:avLst/>
          </a:prstGeom>
        </p:spPr>
      </p:pic>
      <p:pic>
        <p:nvPicPr>
          <p:cNvPr id="14" name="Picture 13" descr="angrypotatohead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2" name="Do as I say - Part Two - 21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1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12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listen to the monkeys…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785918" y="857232"/>
            <a:ext cx="6715172" cy="1500198"/>
          </a:xfrm>
          <a:prstGeom prst="wedgeRoundRectCallout">
            <a:avLst>
              <a:gd name="adj1" fmla="val -50569"/>
              <a:gd name="adj2" fmla="val 12569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de-DE" sz="4000" b="1" dirty="0" smtClean="0">
                <a:solidFill>
                  <a:schemeClr val="tx1"/>
                </a:solidFill>
              </a:rPr>
              <a:t>hört</a:t>
            </a:r>
            <a:r>
              <a:rPr lang="en-GB" sz="4000" b="1" dirty="0" smtClean="0">
                <a:solidFill>
                  <a:schemeClr val="tx1"/>
                </a:solidFill>
              </a:rPr>
              <a:t> den </a:t>
            </a:r>
            <a:r>
              <a:rPr lang="en-GB" sz="4000" b="1" dirty="0" err="1" smtClean="0">
                <a:solidFill>
                  <a:schemeClr val="tx1"/>
                </a:solidFill>
              </a:rPr>
              <a:t>Affen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zu</a:t>
            </a:r>
            <a:r>
              <a:rPr lang="en-GB" sz="4000" b="1" dirty="0" smtClean="0">
                <a:solidFill>
                  <a:schemeClr val="tx1"/>
                </a:solidFill>
              </a:rPr>
              <a:t>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0" name="Do as I say - Part Two - 22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2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Bye </a:t>
            </a:r>
            <a:r>
              <a:rPr lang="en-GB" sz="3600" b="1" dirty="0" err="1" smtClean="0">
                <a:solidFill>
                  <a:schemeClr val="tx1"/>
                </a:solidFill>
              </a:rPr>
              <a:t>bye</a:t>
            </a:r>
            <a:r>
              <a:rPr lang="en-GB" sz="3600" b="1" dirty="0" smtClean="0">
                <a:solidFill>
                  <a:schemeClr val="tx1"/>
                </a:solidFill>
              </a:rPr>
              <a:t>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428860" y="1214422"/>
            <a:ext cx="3071834" cy="1143008"/>
          </a:xfrm>
          <a:prstGeom prst="wedgeRoundRectCallout">
            <a:avLst>
              <a:gd name="adj1" fmla="val -10081"/>
              <a:gd name="adj2" fmla="val 13585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4000" b="1" dirty="0" smtClean="0">
                <a:solidFill>
                  <a:schemeClr val="tx1"/>
                </a:solidFill>
              </a:rPr>
              <a:t>Tschüss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08019" y="3421264"/>
            <a:ext cx="1991301" cy="2456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3215362" y="3421264"/>
            <a:ext cx="1991300" cy="2456800"/>
          </a:xfrm>
          <a:prstGeom prst="rect">
            <a:avLst/>
          </a:prstGeom>
        </p:spPr>
      </p:pic>
      <p:pic>
        <p:nvPicPr>
          <p:cNvPr id="13" name="Do as I say - Part Two - 23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3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931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wear nice clothes. You all look terrible.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785918" y="571480"/>
            <a:ext cx="6715172" cy="1571636"/>
          </a:xfrm>
          <a:prstGeom prst="wedgeRoundRectCallout">
            <a:avLst>
              <a:gd name="adj1" fmla="val -52271"/>
              <a:gd name="adj2" fmla="val 9607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4000" b="1" dirty="0" smtClean="0">
                <a:solidFill>
                  <a:schemeClr val="tx1"/>
                </a:solidFill>
              </a:rPr>
              <a:t>…und zieht schöne Kleider an. Ihr seht alle schrecklich aus.</a:t>
            </a:r>
            <a:endParaRPr lang="de-DE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Do as I say - Part Two - 24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4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9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4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beach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093119" cy="68580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785918" y="857232"/>
            <a:ext cx="6715172" cy="1357322"/>
          </a:xfrm>
          <a:prstGeom prst="wedgeRoundRectCallout">
            <a:avLst>
              <a:gd name="adj1" fmla="val -49151"/>
              <a:gd name="adj2" fmla="val 20289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4000" b="1" dirty="0" smtClean="0">
                <a:solidFill>
                  <a:schemeClr val="tx1"/>
                </a:solidFill>
              </a:rPr>
              <a:t>Ich frage mich, ob sie sich schon beruhigt hat.</a:t>
            </a:r>
            <a:endParaRPr lang="de-DE" sz="40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angrybikinilightningbulb1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563440">
            <a:off x="2085291" y="4050083"/>
            <a:ext cx="1814512" cy="2002378"/>
          </a:xfrm>
          <a:prstGeom prst="rect">
            <a:avLst/>
          </a:prstGeom>
        </p:spPr>
      </p:pic>
      <p:pic>
        <p:nvPicPr>
          <p:cNvPr id="12" name="Picture 11" descr="angrybikinipotatohea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337096">
            <a:off x="262020" y="3594294"/>
            <a:ext cx="1937804" cy="2390797"/>
          </a:xfrm>
          <a:prstGeom prst="rect">
            <a:avLst/>
          </a:prstGeom>
        </p:spPr>
      </p:pic>
      <p:pic>
        <p:nvPicPr>
          <p:cNvPr id="11" name="Picture 10" descr="angrybikinipotatohead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337096">
            <a:off x="262021" y="3594293"/>
            <a:ext cx="1937804" cy="2390797"/>
          </a:xfrm>
          <a:prstGeom prst="rect">
            <a:avLst/>
          </a:prstGeom>
        </p:spPr>
      </p:pic>
      <p:pic>
        <p:nvPicPr>
          <p:cNvPr id="13" name="Picture 12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86248" y="4357694"/>
            <a:ext cx="2071702" cy="1376736"/>
          </a:xfrm>
          <a:prstGeom prst="rect">
            <a:avLst/>
          </a:prstGeom>
        </p:spPr>
      </p:pic>
      <p:pic>
        <p:nvPicPr>
          <p:cNvPr id="14" name="Picture 13" descr="confusedwolfmanhappy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143768" y="3143248"/>
            <a:ext cx="1562181" cy="2628341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 wonder if she’s calm yet.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5" name="Do as I say - Part Two - 25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5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give me all your chocolate money…</a:t>
            </a: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785918" y="857232"/>
            <a:ext cx="6715172" cy="1357322"/>
          </a:xfrm>
          <a:prstGeom prst="wedgeRoundRectCallout">
            <a:avLst>
              <a:gd name="adj1" fmla="val -50569"/>
              <a:gd name="adj2" fmla="val 12569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4000" b="1" dirty="0" smtClean="0">
                <a:solidFill>
                  <a:schemeClr val="tx1"/>
                </a:solidFill>
              </a:rPr>
              <a:t>…und gebt mir euer gesamtes Schokoladen-Geld…</a:t>
            </a:r>
            <a:endParaRPr lang="de-DE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29124" y="3643314"/>
            <a:ext cx="1928825" cy="2128527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4286256"/>
            <a:ext cx="1920607" cy="12763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929586" y="2786058"/>
            <a:ext cx="1785950" cy="300483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2635724" y="3337391"/>
            <a:ext cx="1991300" cy="2456800"/>
          </a:xfrm>
          <a:prstGeom prst="rect">
            <a:avLst/>
          </a:prstGeom>
        </p:spPr>
      </p:pic>
      <p:pic>
        <p:nvPicPr>
          <p:cNvPr id="13" name="Do as I say - Part Two - 26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6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92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No. Not yet.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357422" y="857232"/>
            <a:ext cx="4143404" cy="1357322"/>
          </a:xfrm>
          <a:prstGeom prst="wedgeRoundRectCallout">
            <a:avLst>
              <a:gd name="adj1" fmla="val -20782"/>
              <a:gd name="adj2" fmla="val 12008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Nein. </a:t>
            </a:r>
            <a:r>
              <a:rPr lang="en-GB" sz="4000" b="1" dirty="0" err="1" smtClean="0">
                <a:solidFill>
                  <a:schemeClr val="tx1"/>
                </a:solidFill>
              </a:rPr>
              <a:t>Noch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29124" y="3643314"/>
            <a:ext cx="1928825" cy="2128527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4286256"/>
            <a:ext cx="1920607" cy="12763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929586" y="2786058"/>
            <a:ext cx="1785950" cy="300483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2945340" y="3337392"/>
            <a:ext cx="1991300" cy="2456798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111">
            <a:off x="2945340" y="3337391"/>
            <a:ext cx="1991300" cy="2456800"/>
          </a:xfrm>
          <a:prstGeom prst="rect">
            <a:avLst/>
          </a:prstGeom>
        </p:spPr>
      </p:pic>
      <p:pic>
        <p:nvPicPr>
          <p:cNvPr id="14" name="Do as I say - Part Two - 27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7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…and get me a real gun…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857356" y="857232"/>
            <a:ext cx="6715172" cy="1357322"/>
          </a:xfrm>
          <a:prstGeom prst="wedgeRoundRectCallout">
            <a:avLst>
              <a:gd name="adj1" fmla="val -50569"/>
              <a:gd name="adj2" fmla="val 12569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…und </a:t>
            </a:r>
            <a:r>
              <a:rPr lang="en-GB" sz="4000" b="1" dirty="0" err="1" smtClean="0">
                <a:solidFill>
                  <a:schemeClr val="tx1"/>
                </a:solidFill>
              </a:rPr>
              <a:t>besorgt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richtige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Pistole</a:t>
            </a:r>
            <a:r>
              <a:rPr lang="en-GB" sz="4000" b="1" dirty="0" smtClean="0">
                <a:solidFill>
                  <a:schemeClr val="tx1"/>
                </a:solidFill>
              </a:rPr>
              <a:t> …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29124" y="3643314"/>
            <a:ext cx="1928825" cy="2128527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4286256"/>
            <a:ext cx="1920607" cy="12763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929586" y="2786058"/>
            <a:ext cx="1785950" cy="300483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2635724" y="3337391"/>
            <a:ext cx="1991300" cy="2456800"/>
          </a:xfrm>
          <a:prstGeom prst="rect">
            <a:avLst/>
          </a:prstGeom>
        </p:spPr>
      </p:pic>
      <p:pic>
        <p:nvPicPr>
          <p:cNvPr id="13" name="Do as I say - Part Two - 28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28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52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357422" y="857232"/>
            <a:ext cx="3214710" cy="1357322"/>
          </a:xfrm>
          <a:prstGeom prst="wedgeRoundRectCallout">
            <a:avLst>
              <a:gd name="adj1" fmla="val -25523"/>
              <a:gd name="adj2" fmla="val 14394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Was?</a:t>
            </a:r>
            <a:endParaRPr lang="en-GB" sz="4000" b="1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143108" y="3902174"/>
            <a:ext cx="785818" cy="26892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29124" y="3643314"/>
            <a:ext cx="1928825" cy="2128527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4286256"/>
            <a:ext cx="1920607" cy="12763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929586" y="2786058"/>
            <a:ext cx="1785950" cy="300483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2635724" y="3337392"/>
            <a:ext cx="1991300" cy="2456798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2635724" y="3337391"/>
            <a:ext cx="1991300" cy="2456800"/>
          </a:xfrm>
          <a:prstGeom prst="rect">
            <a:avLst/>
          </a:prstGeom>
        </p:spPr>
      </p:pic>
      <p:pic>
        <p:nvPicPr>
          <p:cNvPr id="14" name="MS900069339[1].wav">
            <a:hlinkClick r:id="" action="ppaction://media"/>
          </p:cNvPr>
          <p:cNvPicPr>
            <a:picLocks noRot="1" noChangeAspect="1"/>
          </p:cNvPicPr>
          <p:nvPr>
            <a:wavAudioFile r:embed="rId1" name="MS900069339[1].wav"/>
          </p:nvPr>
        </p:nvPicPr>
        <p:blipFill>
          <a:blip r:embed="rId14" cstate="print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21" name="Picture 20" descr="splash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060861">
            <a:off x="2671363" y="3757223"/>
            <a:ext cx="752474" cy="270924"/>
          </a:xfrm>
          <a:prstGeom prst="rect">
            <a:avLst/>
          </a:prstGeom>
        </p:spPr>
      </p:pic>
      <p:pic>
        <p:nvPicPr>
          <p:cNvPr id="25" name="Picture 24" descr="angry tear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493646">
            <a:off x="2333012" y="3907834"/>
            <a:ext cx="800101" cy="565925"/>
          </a:xfrm>
          <a:prstGeom prst="rect">
            <a:avLst/>
          </a:prstGeom>
        </p:spPr>
      </p:pic>
      <p:pic>
        <p:nvPicPr>
          <p:cNvPr id="26" name="Picture 25" descr="angry tear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493646">
            <a:off x="2333012" y="3907834"/>
            <a:ext cx="800101" cy="565925"/>
          </a:xfrm>
          <a:prstGeom prst="rect">
            <a:avLst/>
          </a:prstGeom>
        </p:spPr>
      </p:pic>
      <p:pic>
        <p:nvPicPr>
          <p:cNvPr id="27" name="Picture 26" descr="angry tear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2813900" y="3829777"/>
            <a:ext cx="786006" cy="555955"/>
          </a:xfrm>
          <a:prstGeom prst="rect">
            <a:avLst/>
          </a:prstGeom>
        </p:spPr>
      </p:pic>
      <p:pic>
        <p:nvPicPr>
          <p:cNvPr id="28" name="Picture 27" descr="angry tear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3071185" flipH="1">
            <a:off x="2927412" y="3631480"/>
            <a:ext cx="786006" cy="55595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What?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22" name="Do as I say - Part Two - 29.wav">
            <a:hlinkClick r:id="" action="ppaction://media"/>
          </p:cNvPr>
          <p:cNvPicPr>
            <a:picLocks noRot="1" noChangeAspect="1"/>
          </p:cNvPicPr>
          <p:nvPr>
            <a:wavAudioFile r:embed="rId2" name="Do as I say - Part Two - 29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5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4.44444E-6 C -0.03143 0.04236 -0.06285 0.08495 -0.07917 0.13078 C -0.09549 0.17662 -0.0948 0.22685 -0.09792 0.27476 C -0.10105 0.32291 -0.09792 0.38611 -0.09792 0.41898 " pathEditMode="relative" rAng="0" ptsTypes="aaaA">
                                      <p:cBhvr>
                                        <p:cTn id="22" dur="412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20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66667E-6 -1.11111E-6 C -0.06007 0.04236 -0.11997 0.08495 -0.15104 0.13079 C -0.18212 0.17662 -0.1809 0.22685 -0.18681 0.27477 C -0.19271 0.32292 -0.18681 0.38611 -0.18681 0.41898 " pathEditMode="relative" rAng="0" ptsTypes="aaaA">
                                      <p:cBhvr>
                                        <p:cTn id="29" dur="412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20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48148E-6 C 0.02066 0.04236 0.04149 0.08495 0.05226 0.13079 C 0.06302 0.17662 0.06267 0.22685 0.06476 0.27477 C 0.06684 0.32292 0.06476 0.38611 0.06476 0.41898 " pathEditMode="relative" rAng="0" ptsTypes="aaaA">
                                      <p:cBhvr>
                                        <p:cTn id="3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20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4.81481E-6 C 0.06042 0.04399 0.12153 0.0882 0.15295 0.13588 C 0.18455 0.18334 0.18351 0.23565 0.18958 0.28542 C 0.19583 0.33542 0.18958 0.40116 0.18958 0.43542 " pathEditMode="relative" rAng="0" ptsTypes="aaaA">
                                      <p:cBhvr>
                                        <p:cTn id="43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21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53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12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showWhenStopped="0"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52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Ha </a:t>
            </a:r>
            <a:r>
              <a:rPr lang="en-GB" sz="3600" b="1" dirty="0" err="1" smtClean="0">
                <a:solidFill>
                  <a:schemeClr val="tx1"/>
                </a:solidFill>
              </a:rPr>
              <a:t>ha</a:t>
            </a:r>
            <a:r>
              <a:rPr lang="en-GB" sz="3600" b="1" dirty="0" smtClean="0">
                <a:solidFill>
                  <a:schemeClr val="tx1"/>
                </a:solidFill>
              </a:rPr>
              <a:t> </a:t>
            </a:r>
            <a:r>
              <a:rPr lang="en-GB" sz="3600" b="1" dirty="0" err="1" smtClean="0">
                <a:solidFill>
                  <a:schemeClr val="tx1"/>
                </a:solidFill>
              </a:rPr>
              <a:t>ha</a:t>
            </a:r>
            <a:r>
              <a:rPr lang="en-GB" sz="3600" b="1" dirty="0" smtClean="0">
                <a:solidFill>
                  <a:schemeClr val="tx1"/>
                </a:solidFill>
              </a:rPr>
              <a:t>. It’s a water pistol!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857356" y="857232"/>
            <a:ext cx="6715172" cy="1357322"/>
          </a:xfrm>
          <a:prstGeom prst="wedgeRoundRectCallout">
            <a:avLst>
              <a:gd name="adj1" fmla="val -50569"/>
              <a:gd name="adj2" fmla="val 12569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4000" b="1" dirty="0" smtClean="0">
                <a:solidFill>
                  <a:schemeClr val="tx1"/>
                </a:solidFill>
              </a:rPr>
              <a:t>Ha </a:t>
            </a:r>
            <a:r>
              <a:rPr lang="en-GB" sz="4000" b="1" dirty="0" err="1" smtClean="0">
                <a:solidFill>
                  <a:schemeClr val="tx1"/>
                </a:solidFill>
              </a:rPr>
              <a:t>ha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ha</a:t>
            </a:r>
            <a:r>
              <a:rPr lang="en-GB" sz="4000" b="1" dirty="0" smtClean="0">
                <a:solidFill>
                  <a:schemeClr val="tx1"/>
                </a:solidFill>
              </a:rPr>
              <a:t>. Es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Wasserpistole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29124" y="3643314"/>
            <a:ext cx="1928825" cy="2128527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4286256"/>
            <a:ext cx="1920607" cy="12763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929586" y="2786058"/>
            <a:ext cx="1785950" cy="300483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2635724" y="3337391"/>
            <a:ext cx="1991300" cy="2456800"/>
          </a:xfrm>
          <a:prstGeom prst="rect">
            <a:avLst/>
          </a:prstGeom>
        </p:spPr>
      </p:pic>
      <p:pic>
        <p:nvPicPr>
          <p:cNvPr id="14" name="Do as I say - Part Two - 30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30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52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Get her!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285984" y="857232"/>
            <a:ext cx="2571768" cy="1357322"/>
          </a:xfrm>
          <a:prstGeom prst="wedgeRoundRectCallout">
            <a:avLst>
              <a:gd name="adj1" fmla="val -20908"/>
              <a:gd name="adj2" fmla="val 16920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de-DE" sz="4000" b="1" dirty="0" smtClean="0">
                <a:solidFill>
                  <a:schemeClr val="tx1"/>
                </a:solidFill>
              </a:rPr>
              <a:t>Schnappt sie euch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3"/>
          </a:xfrm>
          <a:prstGeom prst="rect">
            <a:avLst/>
          </a:prstGeom>
        </p:spPr>
      </p:pic>
      <p:pic>
        <p:nvPicPr>
          <p:cNvPr id="16" name="Picture 15" descr="big eyes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28926" y="2428868"/>
            <a:ext cx="1629077" cy="1071570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29124" y="3643314"/>
            <a:ext cx="1928825" cy="2128527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4286256"/>
            <a:ext cx="1920607" cy="12763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7929586" y="2786058"/>
            <a:ext cx="1785950" cy="3004830"/>
          </a:xfrm>
          <a:prstGeom prst="rect">
            <a:avLst/>
          </a:prstGeom>
        </p:spPr>
      </p:pic>
      <p:pic>
        <p:nvPicPr>
          <p:cNvPr id="14" name="Picture 13" descr="angrypotatohead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2635724" y="3337392"/>
            <a:ext cx="1991300" cy="2456798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16889" flipH="1">
            <a:off x="2635724" y="3337391"/>
            <a:ext cx="1991300" cy="2456800"/>
          </a:xfrm>
          <a:prstGeom prst="rect">
            <a:avLst/>
          </a:prstGeom>
        </p:spPr>
      </p:pic>
      <p:pic>
        <p:nvPicPr>
          <p:cNvPr id="15" name="Do as I say - Part Two - 31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31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53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52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3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088082" flipV="1">
            <a:off x="3412897" y="1675729"/>
            <a:ext cx="1928825" cy="21285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275599" flipV="1">
            <a:off x="5617625" y="536896"/>
            <a:ext cx="2714644" cy="4567339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21416889" flipH="1">
            <a:off x="2635724" y="3337392"/>
            <a:ext cx="1991300" cy="2456798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V</a:t>
            </a:r>
            <a:r>
              <a:rPr kumimoji="0" lang="en-GB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ocab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2928926" y="5286388"/>
            <a:ext cx="1920607" cy="12763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0034" y="1071546"/>
            <a:ext cx="38576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Mental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Crown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Moon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Cake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Gold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Homework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Toilet paper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Supermarket</a:t>
            </a: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Water pistol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86314" y="1071546"/>
            <a:ext cx="43576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übergeschnappt</a:t>
            </a:r>
          </a:p>
          <a:p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de-DE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Krone</a:t>
            </a:r>
          </a:p>
          <a:p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Mond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Kuchen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Gold</a:t>
            </a:r>
          </a:p>
          <a:p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Hausaufgaben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Toilettenpapier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Supermarkt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Wasserpistole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21" name="Do as I say - Part Two - 32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32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8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44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3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088082" flipV="1">
            <a:off x="2198451" y="1247102"/>
            <a:ext cx="1928825" cy="21285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275599" flipV="1">
            <a:off x="4117426" y="465456"/>
            <a:ext cx="2714644" cy="4567339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20301577" flipH="1">
            <a:off x="2025874" y="3352404"/>
            <a:ext cx="1991300" cy="2456798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The imperative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85720" y="5072074"/>
            <a:ext cx="1857168" cy="12763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0034" y="1220916"/>
            <a:ext cx="81439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 imperative is an order, for example ‘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do this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’, or ‘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don’t do that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’.</a:t>
            </a:r>
          </a:p>
          <a:p>
            <a:endParaRPr lang="en-GB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In German it works like this:</a:t>
            </a:r>
          </a:p>
          <a:p>
            <a:endParaRPr lang="en-GB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 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-imperative for most verbs is simply the verb stem without an ending:</a:t>
            </a:r>
          </a:p>
        </p:txBody>
      </p:sp>
      <p:pic>
        <p:nvPicPr>
          <p:cNvPr id="14" name="Do as I say - Part Two - 33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33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44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3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088082" flipV="1">
            <a:off x="2198451" y="1247102"/>
            <a:ext cx="1928825" cy="21285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275599" flipV="1">
            <a:off x="4117426" y="465456"/>
            <a:ext cx="2714644" cy="4567339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20301577" flipH="1">
            <a:off x="2025874" y="3352404"/>
            <a:ext cx="1991300" cy="2456798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The </a:t>
            </a:r>
            <a:r>
              <a:rPr lang="en-GB" sz="6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du</a:t>
            </a:r>
            <a:r>
              <a:rPr lang="en-GB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-imperative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85720" y="5072074"/>
            <a:ext cx="1857168" cy="127632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0034" y="1214422"/>
            <a:ext cx="8643966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Wake up and wash the dishes!</a:t>
            </a:r>
          </a:p>
          <a:p>
            <a:r>
              <a:rPr lang="de-DE" sz="4000" b="1" dirty="0" smtClean="0">
                <a:solidFill>
                  <a:srgbClr val="FF0000"/>
                </a:solidFill>
              </a:rPr>
              <a:t>	Wach auf und spül das Geschirr!</a:t>
            </a:r>
          </a:p>
          <a:p>
            <a:endParaRPr lang="de-DE" sz="4000" b="1" dirty="0" smtClean="0"/>
          </a:p>
          <a:p>
            <a:r>
              <a:rPr lang="de-DE" sz="4000" b="1" dirty="0" smtClean="0"/>
              <a:t>Stop </a:t>
            </a:r>
            <a:r>
              <a:rPr lang="de-DE" sz="4000" b="1" dirty="0" err="1" smtClean="0"/>
              <a:t>playing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guitar</a:t>
            </a:r>
            <a:r>
              <a:rPr lang="de-DE" sz="4000" b="1" dirty="0" smtClean="0"/>
              <a:t>!</a:t>
            </a:r>
          </a:p>
          <a:p>
            <a:r>
              <a:rPr lang="de-DE" sz="4000" b="1" dirty="0" smtClean="0">
                <a:solidFill>
                  <a:srgbClr val="FF0000"/>
                </a:solidFill>
              </a:rPr>
              <a:t>	Hör auf Gitarre zu spielen!</a:t>
            </a:r>
            <a:endParaRPr lang="de-DE" sz="4000" b="1" dirty="0" smtClean="0"/>
          </a:p>
          <a:p>
            <a:endParaRPr lang="de-DE" sz="4000" b="1" dirty="0" smtClean="0">
              <a:solidFill>
                <a:srgbClr val="FF0000"/>
              </a:solidFill>
            </a:endParaRPr>
          </a:p>
          <a:p>
            <a:r>
              <a:rPr lang="de-DE" sz="4000" b="1" dirty="0" smtClean="0"/>
              <a:t>Play </a:t>
            </a:r>
            <a:r>
              <a:rPr lang="de-DE" sz="4000" b="1" dirty="0" err="1" smtClean="0"/>
              <a:t>football</a:t>
            </a:r>
            <a:r>
              <a:rPr lang="de-DE" sz="4000" b="1" dirty="0" smtClean="0"/>
              <a:t> outside!</a:t>
            </a:r>
          </a:p>
          <a:p>
            <a:r>
              <a:rPr lang="de-DE" sz="4000" b="1" dirty="0" smtClean="0"/>
              <a:t>	</a:t>
            </a:r>
            <a:r>
              <a:rPr lang="de-DE" sz="4000" b="1" dirty="0" smtClean="0">
                <a:solidFill>
                  <a:srgbClr val="FF0000"/>
                </a:solidFill>
              </a:rPr>
              <a:t>Spiel draußen Fußball</a:t>
            </a:r>
            <a:r>
              <a:rPr lang="en-GB" sz="4000" b="1" dirty="0" smtClean="0">
                <a:solidFill>
                  <a:srgbClr val="FF0000"/>
                </a:solidFill>
              </a:rPr>
              <a:t>! </a:t>
            </a:r>
          </a:p>
          <a:p>
            <a:endParaRPr lang="de-DE" sz="4000" b="1" dirty="0" smtClean="0">
              <a:solidFill>
                <a:srgbClr val="FF0000"/>
              </a:solidFill>
            </a:endParaRPr>
          </a:p>
          <a:p>
            <a:endParaRPr lang="de-DE" sz="4000" b="1" dirty="0" smtClean="0">
              <a:solidFill>
                <a:srgbClr val="FF0000"/>
              </a:solidFill>
            </a:endParaRPr>
          </a:p>
          <a:p>
            <a:endParaRPr lang="de-DE" sz="4000" b="1" dirty="0" smtClean="0">
              <a:solidFill>
                <a:srgbClr val="FF0000"/>
              </a:solidFill>
            </a:endParaRPr>
          </a:p>
          <a:p>
            <a:endParaRPr lang="de-DE" sz="4000" b="1" dirty="0" smtClean="0"/>
          </a:p>
          <a:p>
            <a:r>
              <a:rPr lang="de-DE" b="1" dirty="0" smtClean="0"/>
              <a:t> </a:t>
            </a:r>
          </a:p>
          <a:p>
            <a:endParaRPr lang="en-GB" dirty="0"/>
          </a:p>
        </p:txBody>
      </p:sp>
      <p:pic>
        <p:nvPicPr>
          <p:cNvPr id="14" name="Do as I say - Part Two - 34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34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44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 descr="angrybiscuits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20" name="Picture 19" descr="gu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18" name="Picture 17" descr="angry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3"/>
          </a:xfrm>
          <a:prstGeom prst="rect">
            <a:avLst/>
          </a:prstGeom>
        </p:spPr>
      </p:pic>
      <p:pic>
        <p:nvPicPr>
          <p:cNvPr id="19" name="Picture 18" descr="angry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088082" flipV="1">
            <a:off x="2198451" y="1247102"/>
            <a:ext cx="1928825" cy="2128526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275599" flipV="1">
            <a:off x="4117426" y="465456"/>
            <a:ext cx="2714644" cy="4567339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20301577" flipH="1">
            <a:off x="2025874" y="3352404"/>
            <a:ext cx="1991300" cy="2456798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The </a:t>
            </a:r>
            <a:r>
              <a:rPr lang="en-GB" sz="6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ihr</a:t>
            </a:r>
            <a:r>
              <a:rPr lang="en-GB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+mj-lt"/>
                <a:ea typeface="+mj-ea"/>
                <a:cs typeface="+mj-cs"/>
              </a:rPr>
              <a:t>-imperative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85720" y="5072074"/>
            <a:ext cx="1857168" cy="127632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5720" y="1214422"/>
            <a:ext cx="9144064" cy="10495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/>
              <a:t>The </a:t>
            </a:r>
            <a:r>
              <a:rPr lang="de-DE" sz="4000" b="1" dirty="0" smtClean="0">
                <a:solidFill>
                  <a:srgbClr val="FF0000"/>
                </a:solidFill>
              </a:rPr>
              <a:t>ihr</a:t>
            </a:r>
            <a:r>
              <a:rPr lang="de-DE" sz="4000" b="1" dirty="0" smtClean="0"/>
              <a:t>-imperative </a:t>
            </a:r>
            <a:r>
              <a:rPr lang="de-DE" sz="4000" b="1" dirty="0" err="1" smtClean="0"/>
              <a:t>is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identical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to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the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present-tense</a:t>
            </a:r>
            <a:r>
              <a:rPr lang="de-DE" sz="4000" b="1" dirty="0" smtClean="0"/>
              <a:t> </a:t>
            </a:r>
            <a:r>
              <a:rPr lang="de-DE" sz="4000" b="1" dirty="0" smtClean="0">
                <a:solidFill>
                  <a:srgbClr val="FF0000"/>
                </a:solidFill>
              </a:rPr>
              <a:t>ihr</a:t>
            </a:r>
            <a:r>
              <a:rPr lang="de-DE" sz="4000" b="1" dirty="0" smtClean="0"/>
              <a:t>-form but </a:t>
            </a:r>
            <a:r>
              <a:rPr lang="de-DE" sz="4000" b="1" dirty="0" err="1" smtClean="0"/>
              <a:t>without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the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pronoun</a:t>
            </a:r>
            <a:r>
              <a:rPr lang="de-DE" sz="4000" b="1" dirty="0" smtClean="0"/>
              <a:t>:</a:t>
            </a:r>
          </a:p>
          <a:p>
            <a:endParaRPr lang="de-DE" sz="4000" b="1" dirty="0" smtClean="0"/>
          </a:p>
          <a:p>
            <a:r>
              <a:rPr lang="de-DE" sz="4000" b="1" dirty="0" err="1" smtClean="0"/>
              <a:t>Buy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me</a:t>
            </a:r>
            <a:r>
              <a:rPr lang="de-DE" sz="4000" b="1" dirty="0" smtClean="0"/>
              <a:t> a </a:t>
            </a:r>
            <a:r>
              <a:rPr lang="de-DE" sz="4000" b="1" dirty="0" err="1" smtClean="0"/>
              <a:t>crown</a:t>
            </a:r>
            <a:r>
              <a:rPr lang="de-DE" sz="4000" b="1" dirty="0" smtClean="0"/>
              <a:t>!</a:t>
            </a:r>
          </a:p>
          <a:p>
            <a:r>
              <a:rPr lang="de-DE" sz="4000" b="1" dirty="0" smtClean="0"/>
              <a:t>	</a:t>
            </a:r>
            <a:r>
              <a:rPr lang="de-DE" sz="4000" b="1" dirty="0" smtClean="0">
                <a:solidFill>
                  <a:srgbClr val="FF0000"/>
                </a:solidFill>
              </a:rPr>
              <a:t>Kauft mir eine Krone!</a:t>
            </a:r>
          </a:p>
          <a:p>
            <a:endParaRPr lang="de-DE" sz="4000" b="1" dirty="0" smtClean="0"/>
          </a:p>
          <a:p>
            <a:r>
              <a:rPr lang="de-DE" sz="4000" b="1" dirty="0" smtClean="0"/>
              <a:t>Help </a:t>
            </a:r>
            <a:r>
              <a:rPr lang="de-DE" sz="4000" b="1" dirty="0" err="1" smtClean="0"/>
              <a:t>me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with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my</a:t>
            </a:r>
            <a:r>
              <a:rPr lang="de-DE" sz="4000" b="1" dirty="0" smtClean="0"/>
              <a:t> </a:t>
            </a:r>
            <a:r>
              <a:rPr lang="de-DE" sz="4000" b="1" dirty="0" err="1" smtClean="0"/>
              <a:t>homework</a:t>
            </a:r>
            <a:r>
              <a:rPr lang="de-DE" sz="4000" b="1" dirty="0" smtClean="0"/>
              <a:t>!</a:t>
            </a:r>
          </a:p>
          <a:p>
            <a:r>
              <a:rPr lang="de-DE" sz="4000" b="1" dirty="0" smtClean="0"/>
              <a:t>	</a:t>
            </a:r>
            <a:r>
              <a:rPr lang="de-DE" sz="4000" b="1" dirty="0" smtClean="0">
                <a:solidFill>
                  <a:srgbClr val="FF0000"/>
                </a:solidFill>
              </a:rPr>
              <a:t>Helft mir bei meinen Hausaufgaben!</a:t>
            </a:r>
          </a:p>
          <a:p>
            <a:endParaRPr lang="de-DE" sz="4000" b="1" dirty="0" smtClean="0"/>
          </a:p>
          <a:p>
            <a:endParaRPr lang="de-DE" sz="4000" b="1" dirty="0" smtClean="0"/>
          </a:p>
          <a:p>
            <a:endParaRPr lang="de-DE" sz="4000" b="1" dirty="0" smtClean="0"/>
          </a:p>
          <a:p>
            <a:endParaRPr lang="de-DE" sz="4000" b="1" dirty="0" smtClean="0"/>
          </a:p>
          <a:p>
            <a:endParaRPr lang="de-DE" sz="4000" b="1" dirty="0" smtClean="0">
              <a:solidFill>
                <a:srgbClr val="FF0000"/>
              </a:solidFill>
            </a:endParaRPr>
          </a:p>
          <a:p>
            <a:endParaRPr lang="de-DE" sz="4000" b="1" dirty="0" smtClean="0">
              <a:solidFill>
                <a:srgbClr val="FF0000"/>
              </a:solidFill>
            </a:endParaRPr>
          </a:p>
          <a:p>
            <a:endParaRPr lang="de-DE" sz="4000" b="1" dirty="0" smtClean="0"/>
          </a:p>
          <a:p>
            <a:r>
              <a:rPr lang="de-DE" b="1" dirty="0" smtClean="0"/>
              <a:t> </a:t>
            </a:r>
          </a:p>
          <a:p>
            <a:endParaRPr lang="en-GB" dirty="0"/>
          </a:p>
        </p:txBody>
      </p:sp>
      <p:pic>
        <p:nvPicPr>
          <p:cNvPr id="14" name="Do as I say - Part Two - 35.wav">
            <a:hlinkClick r:id="" action="ppaction://media"/>
          </p:cNvPr>
          <p:cNvPicPr>
            <a:picLocks noRot="1" noChangeAspect="1"/>
          </p:cNvPicPr>
          <p:nvPr>
            <a:wavAudioFile r:embed="rId1" name="Do as I say - Part Two - 35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ngry living.bmp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0" y="0"/>
            <a:ext cx="9144001" cy="6143644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2786050" y="5357826"/>
            <a:ext cx="1928826" cy="357190"/>
          </a:xfrm>
          <a:prstGeom prst="ellipse">
            <a:avLst/>
          </a:prstGeom>
          <a:solidFill>
            <a:schemeClr val="accent1">
              <a:alpha val="44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angrybiscuits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786182" y="3857628"/>
            <a:ext cx="1491608" cy="428623"/>
          </a:xfrm>
          <a:prstGeom prst="rect">
            <a:avLst/>
          </a:prstGeom>
        </p:spPr>
      </p:pic>
      <p:pic>
        <p:nvPicPr>
          <p:cNvPr id="30" name="Picture 29" descr="gu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1142976" y="3714752"/>
            <a:ext cx="1143007" cy="751119"/>
          </a:xfrm>
          <a:prstGeom prst="rect">
            <a:avLst/>
          </a:prstGeom>
        </p:spPr>
      </p:pic>
      <p:pic>
        <p:nvPicPr>
          <p:cNvPr id="31" name="Picture 30" descr="angryangrycarrotfac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3"/>
          </a:xfrm>
          <a:prstGeom prst="rect">
            <a:avLst/>
          </a:prstGeom>
        </p:spPr>
      </p:pic>
      <p:pic>
        <p:nvPicPr>
          <p:cNvPr id="32" name="Picture 31" descr="angryangrycarrotfac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1857364"/>
            <a:ext cx="1957873" cy="4062404"/>
          </a:xfrm>
          <a:prstGeom prst="rect">
            <a:avLst/>
          </a:prstGeom>
        </p:spPr>
      </p:pic>
      <p:pic>
        <p:nvPicPr>
          <p:cNvPr id="33" name="Picture 32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088082" flipV="1">
            <a:off x="2198451" y="1247102"/>
            <a:ext cx="1928825" cy="2128526"/>
          </a:xfrm>
          <a:prstGeom prst="rect">
            <a:avLst/>
          </a:prstGeom>
        </p:spPr>
      </p:pic>
      <p:pic>
        <p:nvPicPr>
          <p:cNvPr id="34" name="Picture 33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0275599" flipV="1">
            <a:off x="4117426" y="465456"/>
            <a:ext cx="2714644" cy="4567339"/>
          </a:xfrm>
          <a:prstGeom prst="rect">
            <a:avLst/>
          </a:prstGeom>
        </p:spPr>
      </p:pic>
      <p:pic>
        <p:nvPicPr>
          <p:cNvPr id="35" name="Picture 34" descr="angrypotatohead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20301577" flipH="1">
            <a:off x="2025874" y="3352404"/>
            <a:ext cx="1991300" cy="2456798"/>
          </a:xfrm>
          <a:prstGeom prst="rect">
            <a:avLst/>
          </a:prstGeom>
        </p:spPr>
      </p:pic>
      <p:pic>
        <p:nvPicPr>
          <p:cNvPr id="36" name="Picture 35" descr="angrytoasterbrow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85720" y="5072074"/>
            <a:ext cx="1857168" cy="1276326"/>
          </a:xfrm>
          <a:prstGeom prst="rect">
            <a:avLst/>
          </a:prstGeom>
        </p:spPr>
      </p:pic>
      <p:pic>
        <p:nvPicPr>
          <p:cNvPr id="26" name="Picture 25" descr="spanishham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49322" y="428604"/>
            <a:ext cx="3895238" cy="375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8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7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2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86706"/>
            <a:ext cx="2819437" cy="1708749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2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2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168601"/>
            <a:ext cx="1500198" cy="780860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2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2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3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3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-1209213"/>
            <a:ext cx="914397" cy="600889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4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6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3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5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2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4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2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4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7.40741E-7 C -0.08282 -0.00116 -0.16563 -0.00232 -0.22084 0.025 C -0.27605 0.05231 -0.31563 0.11435 -0.33125 0.16389 C -0.34688 0.21343 -0.33125 0.28009 -0.31493 0.32222 C -0.29844 0.36435 -0.25608 0.39907 -0.23264 0.41667 C -0.2092 0.43426 -0.20677 0.42546 -0.17396 0.42778 C -0.14098 0.43009 -0.0882 0.43032 -0.03525 0.43055 " pathEditMode="relative" rAng="0" ptsTypes="aaaaaaA">
                                      <p:cBhvr>
                                        <p:cTn id="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216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-10800000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9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100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582</Words>
  <Application>Microsoft Office PowerPoint</Application>
  <PresentationFormat>On-screen Show (4:3)</PresentationFormat>
  <Paragraphs>122</Paragraphs>
  <Slides>36</Slides>
  <Notes>0</Notes>
  <HiddenSlides>0</HiddenSlides>
  <MMClips>39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Do as I say – Part Two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as I say – Part Two</dc:title>
  <dc:creator>ntb25</dc:creator>
  <cp:lastModifiedBy>David Wilson</cp:lastModifiedBy>
  <cp:revision>117</cp:revision>
  <dcterms:created xsi:type="dcterms:W3CDTF">2010-05-10T15:25:07Z</dcterms:created>
  <dcterms:modified xsi:type="dcterms:W3CDTF">2010-06-17T12:27:53Z</dcterms:modified>
</cp:coreProperties>
</file>