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13" r:id="rId3"/>
    <p:sldId id="312" r:id="rId4"/>
    <p:sldId id="264" r:id="rId5"/>
    <p:sldId id="293" r:id="rId6"/>
    <p:sldId id="315" r:id="rId7"/>
    <p:sldId id="294" r:id="rId8"/>
    <p:sldId id="295" r:id="rId9"/>
    <p:sldId id="296" r:id="rId10"/>
    <p:sldId id="316" r:id="rId11"/>
    <p:sldId id="297" r:id="rId12"/>
    <p:sldId id="298" r:id="rId13"/>
    <p:sldId id="299" r:id="rId14"/>
    <p:sldId id="317" r:id="rId15"/>
    <p:sldId id="300" r:id="rId16"/>
    <p:sldId id="31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822" y="-8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2CCED-9D08-4429-9A9E-D2FC452D25BF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F45871-D65C-4E9D-A8DB-53181CE13E0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(</a:t>
            </a:r>
            <a:r>
              <a:rPr lang="en-GB" dirty="0" err="1" smtClean="0"/>
              <a:t>Wann</a:t>
            </a:r>
            <a:r>
              <a:rPr lang="en-GB" baseline="0" dirty="0" smtClean="0"/>
              <a:t> </a:t>
            </a:r>
            <a:r>
              <a:rPr lang="en-GB" baseline="0" dirty="0" err="1" smtClean="0"/>
              <a:t>ist</a:t>
            </a:r>
            <a:r>
              <a:rPr lang="en-GB" baseline="0" dirty="0" smtClean="0"/>
              <a:t> </a:t>
            </a:r>
            <a:r>
              <a:rPr lang="en-GB" baseline="0" dirty="0" err="1" smtClean="0"/>
              <a:t>der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Flug</a:t>
            </a:r>
            <a:r>
              <a:rPr lang="en-GB" baseline="0" dirty="0" smtClean="0"/>
              <a:t>?)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45871-D65C-4E9D-A8DB-53181CE13E0F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(</a:t>
            </a:r>
            <a:r>
              <a:rPr lang="en-GB" dirty="0" err="1" smtClean="0"/>
              <a:t>Wann</a:t>
            </a:r>
            <a:r>
              <a:rPr lang="en-GB" baseline="0" dirty="0" smtClean="0"/>
              <a:t> </a:t>
            </a:r>
            <a:r>
              <a:rPr lang="en-GB" baseline="0" dirty="0" err="1" smtClean="0"/>
              <a:t>ist</a:t>
            </a:r>
            <a:r>
              <a:rPr lang="en-GB" baseline="0" dirty="0" smtClean="0"/>
              <a:t> </a:t>
            </a:r>
            <a:r>
              <a:rPr lang="en-GB" baseline="0" dirty="0" err="1" smtClean="0"/>
              <a:t>der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Flug</a:t>
            </a:r>
            <a:r>
              <a:rPr lang="en-GB" baseline="0" dirty="0" smtClean="0"/>
              <a:t>?)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45871-D65C-4E9D-A8DB-53181CE13E0F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I’m sorry but the gate closed five minutes ago.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45871-D65C-4E9D-A8DB-53181CE13E0F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What time does the train leave?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45871-D65C-4E9D-A8DB-53181CE13E0F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dirty="0" smtClean="0"/>
              <a:t>The train will leave in four minutes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45871-D65C-4E9D-A8DB-53181CE13E0F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What time does the train leave?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45871-D65C-4E9D-A8DB-53181CE13E0F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You are on the wrong platform.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45871-D65C-4E9D-A8DB-53181CE13E0F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I don’t know. You should check the timetable.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45871-D65C-4E9D-A8DB-53181CE13E0F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dirty="0" smtClean="0"/>
              <a:t>I think it departs from here in ten minutes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45871-D65C-4E9D-A8DB-53181CE13E0F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2CE08-B512-4FE2-BD4C-3E510A0C8E91}" type="datetimeFigureOut">
              <a:rPr lang="en-US" smtClean="0"/>
              <a:pPr/>
              <a:t>2/9/2010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6" Type="http://schemas.openxmlformats.org/officeDocument/2006/relationships/image" Target="../media/image16.png"/><Relationship Id="rId5" Type="http://schemas.openxmlformats.org/officeDocument/2006/relationships/image" Target="../media/image2.pn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6" Type="http://schemas.openxmlformats.org/officeDocument/2006/relationships/image" Target="../media/image16.png"/><Relationship Id="rId5" Type="http://schemas.openxmlformats.org/officeDocument/2006/relationships/image" Target="../media/image2.pn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6" Type="http://schemas.openxmlformats.org/officeDocument/2006/relationships/image" Target="../media/image2.png"/><Relationship Id="rId5" Type="http://schemas.openxmlformats.org/officeDocument/2006/relationships/image" Target="../media/image19.pn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.wav"/><Relationship Id="rId6" Type="http://schemas.openxmlformats.org/officeDocument/2006/relationships/image" Target="../media/image2.png"/><Relationship Id="rId5" Type="http://schemas.openxmlformats.org/officeDocument/2006/relationships/image" Target="../media/image19.pn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41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audio" Target="../media/audio14.wav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audio" Target="../media/audio13.wav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4" Type="http://schemas.openxmlformats.org/officeDocument/2006/relationships/image" Target="../media/image21.jpeg"/><Relationship Id="rId9" Type="http://schemas.openxmlformats.org/officeDocument/2006/relationships/image" Target="../media/image29.png"/><Relationship Id="rId14" Type="http://schemas.openxmlformats.org/officeDocument/2006/relationships/image" Target="../media/image34.png"/><Relationship Id="rId22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48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sz="5400" dirty="0" smtClean="0"/>
              <a:t>10 Survival Phrases</a:t>
            </a:r>
            <a:br>
              <a:rPr lang="en-GB" sz="5400" dirty="0" smtClean="0"/>
            </a:br>
            <a:r>
              <a:rPr lang="en-GB" sz="5400" dirty="0" smtClean="0"/>
              <a:t/>
            </a:r>
            <a:br>
              <a:rPr lang="en-GB" sz="5400" dirty="0" smtClean="0"/>
            </a:br>
            <a:r>
              <a:rPr lang="en-GB" sz="5400" dirty="0" smtClean="0"/>
              <a:t>Survival Answers 1/6</a:t>
            </a:r>
            <a:endParaRPr lang="en-GB" sz="5400" dirty="0"/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screen"/>
          <a:stretch>
            <a:fillRect/>
          </a:stretch>
        </p:blipFill>
        <p:spPr>
          <a:xfrm>
            <a:off x="8501090" y="6286520"/>
            <a:ext cx="304800" cy="304800"/>
          </a:xfrm>
          <a:prstGeom prst="rect">
            <a:avLst/>
          </a:prstGeom>
        </p:spPr>
      </p:pic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/>
          <a:p>
            <a:r>
              <a:rPr lang="en-GB" dirty="0" smtClean="0"/>
              <a:t>With Mr Angry Potato Head and </a:t>
            </a:r>
          </a:p>
          <a:p>
            <a:r>
              <a:rPr lang="en-GB" dirty="0" smtClean="0"/>
              <a:t>Mrs. Mildly-Angry Carrot-Face</a:t>
            </a:r>
            <a:endParaRPr lang="en-GB" dirty="0"/>
          </a:p>
        </p:txBody>
      </p:sp>
      <p:pic>
        <p:nvPicPr>
          <p:cNvPr id="6" name="Picture 5" descr="angrycarrotface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143356"/>
            <a:ext cx="2749750" cy="5705475"/>
          </a:xfrm>
          <a:prstGeom prst="rect">
            <a:avLst/>
          </a:prstGeom>
        </p:spPr>
      </p:pic>
      <p:pic>
        <p:nvPicPr>
          <p:cNvPr id="7" name="Picture 6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61670" y="4214818"/>
            <a:ext cx="3010924" cy="3714776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flecting cavern lake by cloudsoup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5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785794"/>
            <a:ext cx="3651677" cy="4505316"/>
          </a:xfrm>
          <a:prstGeom prst="rect">
            <a:avLst/>
          </a:prstGeom>
        </p:spPr>
      </p:pic>
      <p:pic>
        <p:nvPicPr>
          <p:cNvPr id="8" name="Picture 7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785794"/>
            <a:ext cx="3651677" cy="4505316"/>
          </a:xfrm>
          <a:prstGeom prst="rect">
            <a:avLst/>
          </a:prstGeom>
        </p:spPr>
      </p:pic>
      <p:pic>
        <p:nvPicPr>
          <p:cNvPr id="11" name="survivalAnswers1-2.wav">
            <a:hlinkClick r:id="" action="ppaction://media"/>
          </p:cNvPr>
          <p:cNvPicPr>
            <a:picLocks noRot="1" noChangeAspect="1"/>
          </p:cNvPicPr>
          <p:nvPr>
            <a:wavAudioFile r:embed="rId1" name="survivalAnswers1-2.wav"/>
          </p:nvPr>
        </p:nvPicPr>
        <p:blipFill>
          <a:blip r:embed="rId6" cstate="screen"/>
          <a:stretch>
            <a:fillRect/>
          </a:stretch>
        </p:blipFill>
        <p:spPr>
          <a:xfrm>
            <a:off x="8143900" y="5786454"/>
            <a:ext cx="304800" cy="304800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4214810" y="785794"/>
            <a:ext cx="4500594" cy="4429156"/>
          </a:xfrm>
          <a:prstGeom prst="wedgeRoundRectCallout">
            <a:avLst>
              <a:gd name="adj1" fmla="val -68971"/>
              <a:gd name="adj2" fmla="val 20871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Hello I am the angry potato-head. I have already taught you ten survival phrases. Here are some answers.</a:t>
            </a:r>
            <a:endParaRPr lang="en-GB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6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12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8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5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4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Daydream Farm #1 by mindgutter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 descr="angrycarrotface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714356"/>
            <a:ext cx="2749750" cy="5705475"/>
          </a:xfrm>
          <a:prstGeom prst="rect">
            <a:avLst/>
          </a:prstGeom>
        </p:spPr>
      </p:pic>
      <p:pic>
        <p:nvPicPr>
          <p:cNvPr id="5" name="Picture 4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714356"/>
            <a:ext cx="2749750" cy="570547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3571868" y="1000108"/>
            <a:ext cx="5072098" cy="3571900"/>
          </a:xfrm>
          <a:prstGeom prst="wedgeRoundRectCallout">
            <a:avLst>
              <a:gd name="adj1" fmla="val -68413"/>
              <a:gd name="adj2" fmla="val 11788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Hello. I am the mildly angry carrot-face. I am going to teach you answers to the survival phrases.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7" name="survivalAnswers1-3.wav">
            <a:hlinkClick r:id="" action="ppaction://media"/>
          </p:cNvPr>
          <p:cNvPicPr>
            <a:picLocks noRot="1" noChangeAspect="1"/>
          </p:cNvPicPr>
          <p:nvPr>
            <a:wavAudioFile r:embed="rId1" name="survivalAnswers1-3.wav"/>
          </p:nvPr>
        </p:nvPicPr>
        <p:blipFill>
          <a:blip r:embed="rId6" cstate="screen"/>
          <a:stretch>
            <a:fillRect/>
          </a:stretch>
        </p:blipFill>
        <p:spPr>
          <a:xfrm>
            <a:off x="8358214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89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1400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eparture lounge,gmar indira gandhi airport,delhi by digeye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714348" y="0"/>
            <a:ext cx="2817430" cy="3476050"/>
          </a:xfrm>
          <a:prstGeom prst="rect">
            <a:avLst/>
          </a:prstGeom>
        </p:spPr>
      </p:pic>
      <p:pic>
        <p:nvPicPr>
          <p:cNvPr id="5" name="Picture 4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714348" y="-24"/>
            <a:ext cx="2799203" cy="3500462"/>
          </a:xfrm>
          <a:prstGeom prst="rect">
            <a:avLst/>
          </a:prstGeom>
        </p:spPr>
      </p:pic>
      <p:pic>
        <p:nvPicPr>
          <p:cNvPr id="6" name="Picture 5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169455" y="2214554"/>
            <a:ext cx="3974545" cy="4991095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What time does the plane leave?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9" name="survivalAnswers1-4.wav">
            <a:hlinkClick r:id="" action="ppaction://media"/>
          </p:cNvPr>
          <p:cNvPicPr>
            <a:picLocks noRot="1" noChangeAspect="1"/>
          </p:cNvPicPr>
          <p:nvPr>
            <a:wavAudioFile r:embed="rId1" name="survivalAnswers1-4.wav"/>
          </p:nvPr>
        </p:nvPicPr>
        <p:blipFill>
          <a:blip r:embed="rId8" cstate="screen"/>
          <a:stretch>
            <a:fillRect/>
          </a:stretch>
        </p:blipFill>
        <p:spPr>
          <a:xfrm>
            <a:off x="8215338" y="6215082"/>
            <a:ext cx="304800" cy="304800"/>
          </a:xfrm>
          <a:prstGeom prst="rect">
            <a:avLst/>
          </a:prstGeom>
        </p:spPr>
      </p:pic>
      <p:sp>
        <p:nvSpPr>
          <p:cNvPr id="2" name="Rounded Rectangular Callout 1"/>
          <p:cNvSpPr/>
          <p:nvPr/>
        </p:nvSpPr>
        <p:spPr>
          <a:xfrm>
            <a:off x="3786182" y="500042"/>
            <a:ext cx="4929222" cy="2071702"/>
          </a:xfrm>
          <a:prstGeom prst="wedgeRoundRectCallout">
            <a:avLst>
              <a:gd name="adj1" fmla="val -66050"/>
              <a:gd name="adj2" fmla="val -20645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err="1" smtClean="0">
                <a:solidFill>
                  <a:schemeClr val="tx1"/>
                </a:solidFill>
              </a:rPr>
              <a:t>Wann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geht</a:t>
            </a:r>
            <a:r>
              <a:rPr lang="en-GB" sz="4400" b="1" dirty="0" smtClean="0">
                <a:solidFill>
                  <a:schemeClr val="tx1"/>
                </a:solidFill>
              </a:rPr>
              <a:t> das </a:t>
            </a:r>
            <a:r>
              <a:rPr lang="en-GB" sz="4400" b="1" dirty="0" err="1" smtClean="0">
                <a:solidFill>
                  <a:schemeClr val="tx1"/>
                </a:solidFill>
              </a:rPr>
              <a:t>Flugzeug</a:t>
            </a:r>
            <a:r>
              <a:rPr lang="en-GB" sz="4400" b="1" dirty="0" smtClean="0">
                <a:solidFill>
                  <a:schemeClr val="tx1"/>
                </a:solidFill>
              </a:rPr>
              <a:t>?</a:t>
            </a:r>
            <a:endParaRPr lang="en-GB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4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eparture lounge,gmar indira gandhi airport,delhi by digeye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857224" y="3571876"/>
            <a:ext cx="4929222" cy="2071702"/>
          </a:xfrm>
          <a:prstGeom prst="wedgeRoundRectCallout">
            <a:avLst>
              <a:gd name="adj1" fmla="val 70761"/>
              <a:gd name="adj2" fmla="val -28001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smtClean="0">
                <a:solidFill>
                  <a:schemeClr val="tx1"/>
                </a:solidFill>
              </a:rPr>
              <a:t>Das </a:t>
            </a:r>
            <a:r>
              <a:rPr lang="en-GB" sz="4400" b="1" dirty="0" err="1" smtClean="0">
                <a:solidFill>
                  <a:schemeClr val="tx1"/>
                </a:solidFill>
              </a:rPr>
              <a:t>Flugzeug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hebt</a:t>
            </a:r>
            <a:r>
              <a:rPr lang="en-GB" sz="4400" b="1" dirty="0" smtClean="0">
                <a:solidFill>
                  <a:schemeClr val="tx1"/>
                </a:solidFill>
              </a:rPr>
              <a:t> in </a:t>
            </a:r>
            <a:r>
              <a:rPr lang="en-GB" sz="4400" b="1" dirty="0" err="1" smtClean="0">
                <a:solidFill>
                  <a:schemeClr val="tx1"/>
                </a:solidFill>
              </a:rPr>
              <a:t>fünf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Minuten</a:t>
            </a:r>
            <a:r>
              <a:rPr lang="en-GB" sz="4400" b="1" dirty="0" smtClean="0">
                <a:solidFill>
                  <a:schemeClr val="tx1"/>
                </a:solidFill>
              </a:rPr>
              <a:t> ab.</a:t>
            </a:r>
            <a:endParaRPr lang="en-GB" sz="4400" b="1" dirty="0">
              <a:solidFill>
                <a:schemeClr val="tx1"/>
              </a:solidFill>
            </a:endParaRPr>
          </a:p>
        </p:txBody>
      </p:sp>
      <p:pic>
        <p:nvPicPr>
          <p:cNvPr id="6" name="Picture 5" descr="angrycarrotface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429388" y="2000240"/>
            <a:ext cx="2261339" cy="4692068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429388" y="1971878"/>
            <a:ext cx="2286016" cy="4743270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The plane takes off in five minutes.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survivalAnswers1-5.wav">
            <a:hlinkClick r:id="" action="ppaction://media"/>
          </p:cNvPr>
          <p:cNvPicPr>
            <a:picLocks noRot="1" noChangeAspect="1"/>
          </p:cNvPicPr>
          <p:nvPr>
            <a:wavAudioFile r:embed="rId1" name="survivalAnswers1-5.wav"/>
          </p:nvPr>
        </p:nvPicPr>
        <p:blipFill>
          <a:blip r:embed="rId6" cstate="screen"/>
          <a:stretch>
            <a:fillRect/>
          </a:stretch>
        </p:blipFill>
        <p:spPr>
          <a:xfrm>
            <a:off x="8358214" y="6215082"/>
            <a:ext cx="304800" cy="304800"/>
          </a:xfrm>
          <a:prstGeom prst="rect">
            <a:avLst/>
          </a:prstGeom>
        </p:spPr>
      </p:pic>
      <p:pic>
        <p:nvPicPr>
          <p:cNvPr id="9" name="Picture 8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714348" y="-24"/>
            <a:ext cx="2799203" cy="3500462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4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eparture lounge,gmar indira gandhi airport,delhi by digeye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714348" y="0"/>
            <a:ext cx="2817430" cy="3476050"/>
          </a:xfrm>
          <a:prstGeom prst="rect">
            <a:avLst/>
          </a:prstGeom>
        </p:spPr>
      </p:pic>
      <p:pic>
        <p:nvPicPr>
          <p:cNvPr id="5" name="Picture 4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714348" y="-24"/>
            <a:ext cx="2799203" cy="3500462"/>
          </a:xfrm>
          <a:prstGeom prst="rect">
            <a:avLst/>
          </a:prstGeom>
        </p:spPr>
      </p:pic>
      <p:pic>
        <p:nvPicPr>
          <p:cNvPr id="6" name="Picture 5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169455" y="2214554"/>
            <a:ext cx="3974545" cy="4991095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What time does the plane leave?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9" name="survivalAnswers1-4.wav">
            <a:hlinkClick r:id="" action="ppaction://media"/>
          </p:cNvPr>
          <p:cNvPicPr>
            <a:picLocks noRot="1" noChangeAspect="1"/>
          </p:cNvPicPr>
          <p:nvPr>
            <a:wavAudioFile r:embed="rId1" name="survivalAnswers1-4.wav"/>
          </p:nvPr>
        </p:nvPicPr>
        <p:blipFill>
          <a:blip r:embed="rId8" cstate="screen"/>
          <a:stretch>
            <a:fillRect/>
          </a:stretch>
        </p:blipFill>
        <p:spPr>
          <a:xfrm>
            <a:off x="8215338" y="6215082"/>
            <a:ext cx="304800" cy="304800"/>
          </a:xfrm>
          <a:prstGeom prst="rect">
            <a:avLst/>
          </a:prstGeom>
        </p:spPr>
      </p:pic>
      <p:sp>
        <p:nvSpPr>
          <p:cNvPr id="2" name="Rounded Rectangular Callout 1"/>
          <p:cNvSpPr/>
          <p:nvPr/>
        </p:nvSpPr>
        <p:spPr>
          <a:xfrm>
            <a:off x="3786182" y="500042"/>
            <a:ext cx="4929222" cy="2071702"/>
          </a:xfrm>
          <a:prstGeom prst="wedgeRoundRectCallout">
            <a:avLst>
              <a:gd name="adj1" fmla="val -66050"/>
              <a:gd name="adj2" fmla="val -20645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err="1" smtClean="0">
                <a:solidFill>
                  <a:schemeClr val="tx1"/>
                </a:solidFill>
              </a:rPr>
              <a:t>Wann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geht</a:t>
            </a:r>
            <a:r>
              <a:rPr lang="en-GB" sz="4400" b="1" dirty="0" smtClean="0">
                <a:solidFill>
                  <a:schemeClr val="tx1"/>
                </a:solidFill>
              </a:rPr>
              <a:t> das </a:t>
            </a:r>
            <a:r>
              <a:rPr lang="en-GB" sz="4400" b="1" dirty="0" err="1" smtClean="0">
                <a:solidFill>
                  <a:schemeClr val="tx1"/>
                </a:solidFill>
              </a:rPr>
              <a:t>Flugzeug</a:t>
            </a:r>
            <a:r>
              <a:rPr lang="en-GB" sz="4400" b="1" dirty="0" smtClean="0">
                <a:solidFill>
                  <a:schemeClr val="tx1"/>
                </a:solidFill>
              </a:rPr>
              <a:t>?</a:t>
            </a:r>
            <a:endParaRPr lang="en-GB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4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eparture lounge,gmar indira gandhi airport,delhi by digeye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5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452824" y="1438301"/>
            <a:ext cx="2691176" cy="5139324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467089" y="1428736"/>
            <a:ext cx="2714625" cy="5143536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I’m sorry but the gate closed five minutes ago.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survivalAnswers1-6.wav">
            <a:hlinkClick r:id="" action="ppaction://media"/>
          </p:cNvPr>
          <p:cNvPicPr>
            <a:picLocks noRot="1" noChangeAspect="1"/>
          </p:cNvPicPr>
          <p:nvPr>
            <a:wavAudioFile r:embed="rId1" name="survivalAnswers1-6.wav"/>
          </p:nvPr>
        </p:nvPicPr>
        <p:blipFill>
          <a:blip r:embed="rId7" cstate="screen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  <p:pic>
        <p:nvPicPr>
          <p:cNvPr id="9" name="Picture 8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714348" y="-24"/>
            <a:ext cx="2799203" cy="3500462"/>
          </a:xfrm>
          <a:prstGeom prst="rect">
            <a:avLst/>
          </a:prstGeom>
        </p:spPr>
      </p:pic>
      <p:sp>
        <p:nvSpPr>
          <p:cNvPr id="2" name="Rounded Rectangular Callout 1"/>
          <p:cNvSpPr/>
          <p:nvPr/>
        </p:nvSpPr>
        <p:spPr>
          <a:xfrm>
            <a:off x="142876" y="3143248"/>
            <a:ext cx="6072198" cy="2500330"/>
          </a:xfrm>
          <a:prstGeom prst="wedgeRoundRectCallout">
            <a:avLst>
              <a:gd name="adj1" fmla="val 64177"/>
              <a:gd name="adj2" fmla="val -18806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smtClean="0">
                <a:solidFill>
                  <a:schemeClr val="tx1"/>
                </a:solidFill>
              </a:rPr>
              <a:t>Es tut </a:t>
            </a:r>
            <a:r>
              <a:rPr lang="en-GB" sz="4400" b="1" dirty="0" err="1" smtClean="0">
                <a:solidFill>
                  <a:schemeClr val="tx1"/>
                </a:solidFill>
              </a:rPr>
              <a:t>mir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leid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aber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der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Flugsteig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ist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seit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fünf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Minuten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geschlossen</a:t>
            </a:r>
            <a:r>
              <a:rPr lang="en-GB" sz="4400" b="1" dirty="0" smtClean="0">
                <a:solidFill>
                  <a:schemeClr val="tx1"/>
                </a:solidFill>
              </a:rPr>
              <a:t>.</a:t>
            </a:r>
            <a:endParaRPr lang="en-GB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2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4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4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Train Station by aha42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" name="Picture 10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357950" y="2357430"/>
            <a:ext cx="2238931" cy="4645574"/>
          </a:xfrm>
          <a:prstGeom prst="rect">
            <a:avLst/>
          </a:prstGeom>
        </p:spPr>
      </p:pic>
      <p:sp>
        <p:nvSpPr>
          <p:cNvPr id="2" name="Rounded Rectangular Callout 1"/>
          <p:cNvSpPr/>
          <p:nvPr/>
        </p:nvSpPr>
        <p:spPr>
          <a:xfrm>
            <a:off x="357158" y="928670"/>
            <a:ext cx="6072230" cy="1428760"/>
          </a:xfrm>
          <a:prstGeom prst="wedgeRoundRectCallout">
            <a:avLst>
              <a:gd name="adj1" fmla="val 4338"/>
              <a:gd name="adj2" fmla="val 13806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err="1" smtClean="0">
                <a:solidFill>
                  <a:schemeClr val="tx1"/>
                </a:solidFill>
              </a:rPr>
              <a:t>Wann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fährt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der</a:t>
            </a:r>
            <a:r>
              <a:rPr lang="en-GB" sz="4400" b="1" dirty="0" smtClean="0">
                <a:solidFill>
                  <a:schemeClr val="tx1"/>
                </a:solidFill>
              </a:rPr>
              <a:t> Zug </a:t>
            </a:r>
            <a:r>
              <a:rPr lang="en-GB" sz="4400" b="1" dirty="0" err="1" smtClean="0">
                <a:solidFill>
                  <a:schemeClr val="tx1"/>
                </a:solidFill>
              </a:rPr>
              <a:t>ab</a:t>
            </a:r>
            <a:r>
              <a:rPr lang="en-GB" sz="4400" b="1" dirty="0" smtClean="0">
                <a:solidFill>
                  <a:schemeClr val="tx1"/>
                </a:solidFill>
              </a:rPr>
              <a:t>?</a:t>
            </a:r>
            <a:endParaRPr lang="en-GB" sz="4400" b="1" dirty="0">
              <a:solidFill>
                <a:schemeClr val="tx1"/>
              </a:solidFill>
            </a:endParaRPr>
          </a:p>
        </p:txBody>
      </p:sp>
      <p:pic>
        <p:nvPicPr>
          <p:cNvPr id="4" name="Picture 3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2500306"/>
            <a:ext cx="2779314" cy="3429024"/>
          </a:xfrm>
          <a:prstGeom prst="rect">
            <a:avLst/>
          </a:prstGeom>
        </p:spPr>
      </p:pic>
      <p:pic>
        <p:nvPicPr>
          <p:cNvPr id="5" name="Picture 4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2500306"/>
            <a:ext cx="2759567" cy="3404660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What time does the train leave?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9" name="survivalAnswers1-7.wav">
            <a:hlinkClick r:id="" action="ppaction://media"/>
          </p:cNvPr>
          <p:cNvPicPr>
            <a:picLocks noRot="1" noChangeAspect="1"/>
          </p:cNvPicPr>
          <p:nvPr>
            <a:wavAudioFile r:embed="rId1" name="survivalAnswers1-7.wav"/>
          </p:nvPr>
        </p:nvPicPr>
        <p:blipFill>
          <a:blip r:embed="rId8" cstate="screen"/>
          <a:stretch>
            <a:fillRect/>
          </a:stretch>
        </p:blipFill>
        <p:spPr>
          <a:xfrm>
            <a:off x="8358214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Train Station by aha42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2214546" y="428604"/>
            <a:ext cx="4929222" cy="2071702"/>
          </a:xfrm>
          <a:prstGeom prst="wedgeRoundRectCallout">
            <a:avLst>
              <a:gd name="adj1" fmla="val 33659"/>
              <a:gd name="adj2" fmla="val 105332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err="1" smtClean="0">
                <a:solidFill>
                  <a:schemeClr val="tx1"/>
                </a:solidFill>
              </a:rPr>
              <a:t>Der</a:t>
            </a:r>
            <a:r>
              <a:rPr lang="en-GB" sz="4400" b="1" dirty="0" smtClean="0">
                <a:solidFill>
                  <a:schemeClr val="tx1"/>
                </a:solidFill>
              </a:rPr>
              <a:t> Zug </a:t>
            </a:r>
            <a:r>
              <a:rPr lang="en-GB" sz="4400" b="1" dirty="0" err="1" smtClean="0">
                <a:solidFill>
                  <a:schemeClr val="tx1"/>
                </a:solidFill>
              </a:rPr>
              <a:t>fährt</a:t>
            </a:r>
            <a:r>
              <a:rPr lang="en-GB" sz="4400" b="1" dirty="0" smtClean="0">
                <a:solidFill>
                  <a:schemeClr val="tx1"/>
                </a:solidFill>
              </a:rPr>
              <a:t> in </a:t>
            </a:r>
            <a:r>
              <a:rPr lang="en-GB" sz="4400" b="1" dirty="0" err="1" smtClean="0">
                <a:solidFill>
                  <a:schemeClr val="tx1"/>
                </a:solidFill>
              </a:rPr>
              <a:t>vier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Minuten</a:t>
            </a:r>
            <a:r>
              <a:rPr lang="en-GB" sz="4400" b="1" dirty="0" smtClean="0">
                <a:solidFill>
                  <a:schemeClr val="tx1"/>
                </a:solidFill>
              </a:rPr>
              <a:t> ab.</a:t>
            </a:r>
            <a:endParaRPr lang="en-GB" sz="4400" b="1" dirty="0">
              <a:solidFill>
                <a:schemeClr val="tx1"/>
              </a:solidFill>
            </a:endParaRPr>
          </a:p>
        </p:txBody>
      </p:sp>
      <p:pic>
        <p:nvPicPr>
          <p:cNvPr id="6" name="Picture 5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357950" y="2357430"/>
            <a:ext cx="2237906" cy="4643446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357950" y="2357430"/>
            <a:ext cx="2238931" cy="4645574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The train will leave in four minutes.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survivalAnswers1-8.wav">
            <a:hlinkClick r:id="" action="ppaction://media"/>
          </p:cNvPr>
          <p:cNvPicPr>
            <a:picLocks noRot="1" noChangeAspect="1"/>
          </p:cNvPicPr>
          <p:nvPr>
            <a:wavAudioFile r:embed="rId1" name="survivalAnswers1-8.wav"/>
          </p:nvPr>
        </p:nvPicPr>
        <p:blipFill>
          <a:blip r:embed="rId7" cstate="screen"/>
          <a:stretch>
            <a:fillRect/>
          </a:stretch>
        </p:blipFill>
        <p:spPr>
          <a:xfrm>
            <a:off x="8358214" y="6143644"/>
            <a:ext cx="304800" cy="304800"/>
          </a:xfrm>
          <a:prstGeom prst="rect">
            <a:avLst/>
          </a:prstGeom>
        </p:spPr>
      </p:pic>
      <p:pic>
        <p:nvPicPr>
          <p:cNvPr id="9" name="Picture 8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2500306"/>
            <a:ext cx="2759567" cy="340466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3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Train Station by aha42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357950" y="2357430"/>
            <a:ext cx="2238931" cy="4645574"/>
          </a:xfrm>
          <a:prstGeom prst="rect">
            <a:avLst/>
          </a:prstGeom>
        </p:spPr>
      </p:pic>
      <p:sp>
        <p:nvSpPr>
          <p:cNvPr id="2" name="Rounded Rectangular Callout 1"/>
          <p:cNvSpPr/>
          <p:nvPr/>
        </p:nvSpPr>
        <p:spPr>
          <a:xfrm>
            <a:off x="357158" y="928670"/>
            <a:ext cx="6072230" cy="1428760"/>
          </a:xfrm>
          <a:prstGeom prst="wedgeRoundRectCallout">
            <a:avLst>
              <a:gd name="adj1" fmla="val 4338"/>
              <a:gd name="adj2" fmla="val 13806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err="1" smtClean="0">
                <a:solidFill>
                  <a:schemeClr val="tx1"/>
                </a:solidFill>
              </a:rPr>
              <a:t>Wann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fährt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der</a:t>
            </a:r>
            <a:r>
              <a:rPr lang="en-GB" sz="4400" b="1" dirty="0" smtClean="0">
                <a:solidFill>
                  <a:schemeClr val="tx1"/>
                </a:solidFill>
              </a:rPr>
              <a:t> Zug </a:t>
            </a:r>
            <a:r>
              <a:rPr lang="en-GB" sz="4400" b="1" dirty="0" err="1" smtClean="0">
                <a:solidFill>
                  <a:schemeClr val="tx1"/>
                </a:solidFill>
              </a:rPr>
              <a:t>ab</a:t>
            </a:r>
            <a:r>
              <a:rPr lang="en-GB" sz="4400" b="1" dirty="0" smtClean="0">
                <a:solidFill>
                  <a:schemeClr val="tx1"/>
                </a:solidFill>
              </a:rPr>
              <a:t>?</a:t>
            </a:r>
            <a:endParaRPr lang="en-GB" sz="4400" b="1" dirty="0">
              <a:solidFill>
                <a:schemeClr val="tx1"/>
              </a:solidFill>
            </a:endParaRPr>
          </a:p>
        </p:txBody>
      </p:sp>
      <p:pic>
        <p:nvPicPr>
          <p:cNvPr id="4" name="Picture 3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2500306"/>
            <a:ext cx="2779314" cy="3429024"/>
          </a:xfrm>
          <a:prstGeom prst="rect">
            <a:avLst/>
          </a:prstGeom>
        </p:spPr>
      </p:pic>
      <p:pic>
        <p:nvPicPr>
          <p:cNvPr id="5" name="Picture 4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2500306"/>
            <a:ext cx="2759567" cy="3404660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What time does the train leave?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9" name="survivalAnswers1-7.wav">
            <a:hlinkClick r:id="" action="ppaction://media"/>
          </p:cNvPr>
          <p:cNvPicPr>
            <a:picLocks noRot="1" noChangeAspect="1"/>
          </p:cNvPicPr>
          <p:nvPr>
            <a:wavAudioFile r:embed="rId1" name="survivalAnswers1-7.wav"/>
          </p:nvPr>
        </p:nvPicPr>
        <p:blipFill>
          <a:blip r:embed="rId8" cstate="screen"/>
          <a:stretch>
            <a:fillRect/>
          </a:stretch>
        </p:blipFill>
        <p:spPr>
          <a:xfrm>
            <a:off x="8358214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Train Station by aha42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" name="Picture 10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286512" y="2285993"/>
            <a:ext cx="2237917" cy="4643468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286512" y="2285992"/>
            <a:ext cx="2237917" cy="4643470"/>
          </a:xfrm>
          <a:prstGeom prst="rect">
            <a:avLst/>
          </a:prstGeom>
        </p:spPr>
      </p:pic>
      <p:sp>
        <p:nvSpPr>
          <p:cNvPr id="2" name="Rounded Rectangular Callout 1"/>
          <p:cNvSpPr/>
          <p:nvPr/>
        </p:nvSpPr>
        <p:spPr>
          <a:xfrm>
            <a:off x="2214546" y="428604"/>
            <a:ext cx="4929222" cy="2071702"/>
          </a:xfrm>
          <a:prstGeom prst="wedgeRoundRectCallout">
            <a:avLst>
              <a:gd name="adj1" fmla="val 33659"/>
              <a:gd name="adj2" fmla="val 105332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err="1" smtClean="0">
                <a:solidFill>
                  <a:schemeClr val="tx1"/>
                </a:solidFill>
              </a:rPr>
              <a:t>Sie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sind</a:t>
            </a:r>
            <a:r>
              <a:rPr lang="en-GB" sz="4400" b="1" dirty="0" smtClean="0">
                <a:solidFill>
                  <a:schemeClr val="tx1"/>
                </a:solidFill>
              </a:rPr>
              <a:t> auf </a:t>
            </a:r>
            <a:r>
              <a:rPr lang="en-GB" sz="4400" b="1" dirty="0" err="1" smtClean="0">
                <a:solidFill>
                  <a:schemeClr val="tx1"/>
                </a:solidFill>
              </a:rPr>
              <a:t>dem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falschen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Bahnsteig</a:t>
            </a:r>
            <a:r>
              <a:rPr lang="en-GB" sz="4400" b="1" dirty="0" smtClean="0">
                <a:solidFill>
                  <a:schemeClr val="tx1"/>
                </a:solidFill>
              </a:rPr>
              <a:t>.</a:t>
            </a:r>
            <a:endParaRPr lang="en-GB" sz="4400" b="1" dirty="0">
              <a:solidFill>
                <a:schemeClr val="tx1"/>
              </a:solidFill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You are on the wrong platform.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survivalAnswers1-9.wav">
            <a:hlinkClick r:id="" action="ppaction://media"/>
          </p:cNvPr>
          <p:cNvPicPr>
            <a:picLocks noRot="1" noChangeAspect="1"/>
          </p:cNvPicPr>
          <p:nvPr>
            <a:wavAudioFile r:embed="rId1" name="survivalAnswers1-9.wav"/>
          </p:nvPr>
        </p:nvPicPr>
        <p:blipFill>
          <a:blip r:embed="rId7" cstate="screen"/>
          <a:stretch>
            <a:fillRect/>
          </a:stretch>
        </p:blipFill>
        <p:spPr>
          <a:xfrm>
            <a:off x="8358214" y="6286520"/>
            <a:ext cx="304800" cy="304800"/>
          </a:xfrm>
          <a:prstGeom prst="rect">
            <a:avLst/>
          </a:prstGeom>
        </p:spPr>
      </p:pic>
      <p:pic>
        <p:nvPicPr>
          <p:cNvPr id="9" name="Picture 8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2500306"/>
            <a:ext cx="2759567" cy="340466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63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Broadmarsh Bus Station by iwouldstay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786446" y="1857364"/>
            <a:ext cx="2237905" cy="4643446"/>
          </a:xfrm>
          <a:prstGeom prst="rect">
            <a:avLst/>
          </a:prstGeom>
        </p:spPr>
      </p:pic>
      <p:sp>
        <p:nvSpPr>
          <p:cNvPr id="2" name="Rounded Rectangular Callout 1"/>
          <p:cNvSpPr/>
          <p:nvPr/>
        </p:nvSpPr>
        <p:spPr>
          <a:xfrm>
            <a:off x="714348" y="1142984"/>
            <a:ext cx="5857916" cy="1357322"/>
          </a:xfrm>
          <a:prstGeom prst="wedgeRoundRectCallout">
            <a:avLst>
              <a:gd name="adj1" fmla="val 6220"/>
              <a:gd name="adj2" fmla="val 10073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err="1" smtClean="0">
                <a:solidFill>
                  <a:schemeClr val="tx1"/>
                </a:solidFill>
              </a:rPr>
              <a:t>Wann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fährt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der</a:t>
            </a:r>
            <a:r>
              <a:rPr lang="en-GB" sz="4400" b="1" dirty="0" smtClean="0">
                <a:solidFill>
                  <a:schemeClr val="tx1"/>
                </a:solidFill>
              </a:rPr>
              <a:t> Bus </a:t>
            </a:r>
            <a:r>
              <a:rPr lang="en-GB" sz="4400" b="1" dirty="0" err="1" smtClean="0">
                <a:solidFill>
                  <a:schemeClr val="tx1"/>
                </a:solidFill>
              </a:rPr>
              <a:t>ab</a:t>
            </a:r>
            <a:r>
              <a:rPr lang="en-GB" sz="4400" b="1" dirty="0" smtClean="0">
                <a:solidFill>
                  <a:schemeClr val="tx1"/>
                </a:solidFill>
              </a:rPr>
              <a:t>?</a:t>
            </a:r>
            <a:endParaRPr lang="en-GB" sz="4400" b="1" dirty="0">
              <a:solidFill>
                <a:schemeClr val="tx1"/>
              </a:solidFill>
            </a:endParaRPr>
          </a:p>
        </p:txBody>
      </p:sp>
      <p:pic>
        <p:nvPicPr>
          <p:cNvPr id="4" name="Picture 3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8663" y="2634832"/>
            <a:ext cx="2786082" cy="3437374"/>
          </a:xfrm>
          <a:prstGeom prst="rect">
            <a:avLst/>
          </a:prstGeom>
        </p:spPr>
      </p:pic>
      <p:pic>
        <p:nvPicPr>
          <p:cNvPr id="5" name="Picture 4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8662" y="2634832"/>
            <a:ext cx="2786082" cy="3437374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What time does the bus leave?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9" name="survivalAnswers1-10.wav">
            <a:hlinkClick r:id="" action="ppaction://media"/>
          </p:cNvPr>
          <p:cNvPicPr>
            <a:picLocks noRot="1" noChangeAspect="1"/>
          </p:cNvPicPr>
          <p:nvPr>
            <a:wavAudioFile r:embed="rId1" name="survivalAnswers1-10.wav"/>
          </p:nvPr>
        </p:nvPicPr>
        <p:blipFill>
          <a:blip r:embed="rId7" cstate="screen"/>
          <a:stretch>
            <a:fillRect/>
          </a:stretch>
        </p:blipFill>
        <p:spPr>
          <a:xfrm>
            <a:off x="8286776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Broadmarsh Bus Station by iwouldstay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1500166" y="285728"/>
            <a:ext cx="5000660" cy="2214578"/>
          </a:xfrm>
          <a:prstGeom prst="wedgeRoundRectCallout">
            <a:avLst>
              <a:gd name="adj1" fmla="val 43227"/>
              <a:gd name="adj2" fmla="val 10901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err="1" smtClean="0">
                <a:solidFill>
                  <a:schemeClr val="tx1"/>
                </a:solidFill>
              </a:rPr>
              <a:t>Ich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weiß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nicht</a:t>
            </a:r>
            <a:r>
              <a:rPr lang="en-GB" sz="4400" b="1" dirty="0" smtClean="0">
                <a:solidFill>
                  <a:schemeClr val="tx1"/>
                </a:solidFill>
              </a:rPr>
              <a:t>. </a:t>
            </a:r>
            <a:r>
              <a:rPr lang="en-GB" sz="4400" b="1" dirty="0" err="1" smtClean="0">
                <a:solidFill>
                  <a:schemeClr val="tx1"/>
                </a:solidFill>
              </a:rPr>
              <a:t>Sie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sollten</a:t>
            </a:r>
            <a:r>
              <a:rPr lang="en-GB" sz="4400" b="1" dirty="0" smtClean="0">
                <a:solidFill>
                  <a:schemeClr val="tx1"/>
                </a:solidFill>
              </a:rPr>
              <a:t> auf den </a:t>
            </a:r>
            <a:r>
              <a:rPr lang="en-GB" sz="4400" b="1" dirty="0" err="1" smtClean="0">
                <a:solidFill>
                  <a:schemeClr val="tx1"/>
                </a:solidFill>
              </a:rPr>
              <a:t>Fahrplan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schauen</a:t>
            </a:r>
            <a:r>
              <a:rPr lang="en-GB" sz="4400" b="1" dirty="0" smtClean="0">
                <a:solidFill>
                  <a:schemeClr val="tx1"/>
                </a:solidFill>
              </a:rPr>
              <a:t>.</a:t>
            </a:r>
            <a:endParaRPr lang="en-GB" sz="4400" b="1" dirty="0">
              <a:solidFill>
                <a:schemeClr val="tx1"/>
              </a:solidFill>
            </a:endParaRPr>
          </a:p>
        </p:txBody>
      </p:sp>
      <p:pic>
        <p:nvPicPr>
          <p:cNvPr id="6" name="Picture 5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786445" y="1866905"/>
            <a:ext cx="2233319" cy="4633929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786446" y="1857364"/>
            <a:ext cx="2237905" cy="4643446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don’t know, you should check the timetable.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survivalAnswers1-11.wav">
            <a:hlinkClick r:id="" action="ppaction://media"/>
          </p:cNvPr>
          <p:cNvPicPr>
            <a:picLocks noRot="1" noChangeAspect="1"/>
          </p:cNvPicPr>
          <p:nvPr>
            <a:wavAudioFile r:embed="rId1" name="survivalAnswers1-11.wav"/>
          </p:nvPr>
        </p:nvPicPr>
        <p:blipFill>
          <a:blip r:embed="rId7" cstate="screen"/>
          <a:stretch>
            <a:fillRect/>
          </a:stretch>
        </p:blipFill>
        <p:spPr>
          <a:xfrm>
            <a:off x="8572528" y="6143644"/>
            <a:ext cx="304800" cy="304800"/>
          </a:xfrm>
          <a:prstGeom prst="rect">
            <a:avLst/>
          </a:prstGeom>
        </p:spPr>
      </p:pic>
      <p:pic>
        <p:nvPicPr>
          <p:cNvPr id="9" name="Picture 8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8662" y="2634832"/>
            <a:ext cx="2786082" cy="3437374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22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Broadmarsh Bus Station by iwouldstay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786446" y="1857364"/>
            <a:ext cx="2237905" cy="4643446"/>
          </a:xfrm>
          <a:prstGeom prst="rect">
            <a:avLst/>
          </a:prstGeom>
        </p:spPr>
      </p:pic>
      <p:sp>
        <p:nvSpPr>
          <p:cNvPr id="2" name="Rounded Rectangular Callout 1"/>
          <p:cNvSpPr/>
          <p:nvPr/>
        </p:nvSpPr>
        <p:spPr>
          <a:xfrm>
            <a:off x="714348" y="1142984"/>
            <a:ext cx="5857916" cy="1357322"/>
          </a:xfrm>
          <a:prstGeom prst="wedgeRoundRectCallout">
            <a:avLst>
              <a:gd name="adj1" fmla="val 6220"/>
              <a:gd name="adj2" fmla="val 10073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err="1" smtClean="0">
                <a:solidFill>
                  <a:schemeClr val="tx1"/>
                </a:solidFill>
              </a:rPr>
              <a:t>Wann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fährt</a:t>
            </a:r>
            <a:r>
              <a:rPr lang="en-GB" sz="4400" b="1" dirty="0" smtClean="0">
                <a:solidFill>
                  <a:schemeClr val="tx1"/>
                </a:solidFill>
              </a:rPr>
              <a:t> </a:t>
            </a:r>
            <a:r>
              <a:rPr lang="en-GB" sz="4400" b="1" dirty="0" err="1" smtClean="0">
                <a:solidFill>
                  <a:schemeClr val="tx1"/>
                </a:solidFill>
              </a:rPr>
              <a:t>der</a:t>
            </a:r>
            <a:r>
              <a:rPr lang="en-GB" sz="4400" b="1" dirty="0" smtClean="0">
                <a:solidFill>
                  <a:schemeClr val="tx1"/>
                </a:solidFill>
              </a:rPr>
              <a:t> Bus </a:t>
            </a:r>
            <a:r>
              <a:rPr lang="en-GB" sz="4400" b="1" dirty="0" err="1" smtClean="0">
                <a:solidFill>
                  <a:schemeClr val="tx1"/>
                </a:solidFill>
              </a:rPr>
              <a:t>ab</a:t>
            </a:r>
            <a:r>
              <a:rPr lang="en-GB" sz="4400" b="1" dirty="0" smtClean="0">
                <a:solidFill>
                  <a:schemeClr val="tx1"/>
                </a:solidFill>
              </a:rPr>
              <a:t>?</a:t>
            </a:r>
            <a:endParaRPr lang="en-GB" sz="4400" b="1" dirty="0">
              <a:solidFill>
                <a:schemeClr val="tx1"/>
              </a:solidFill>
            </a:endParaRPr>
          </a:p>
        </p:txBody>
      </p:sp>
      <p:pic>
        <p:nvPicPr>
          <p:cNvPr id="4" name="Picture 3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8663" y="2634832"/>
            <a:ext cx="2786082" cy="3437374"/>
          </a:xfrm>
          <a:prstGeom prst="rect">
            <a:avLst/>
          </a:prstGeom>
        </p:spPr>
      </p:pic>
      <p:pic>
        <p:nvPicPr>
          <p:cNvPr id="5" name="Picture 4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8662" y="2634832"/>
            <a:ext cx="2786082" cy="3437374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What time does the bus leave?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9" name="survivalAnswers1-10.wav">
            <a:hlinkClick r:id="" action="ppaction://media"/>
          </p:cNvPr>
          <p:cNvPicPr>
            <a:picLocks noRot="1" noChangeAspect="1"/>
          </p:cNvPicPr>
          <p:nvPr>
            <a:wavAudioFile r:embed="rId1" name="survivalAnswers1-10.wav"/>
          </p:nvPr>
        </p:nvPicPr>
        <p:blipFill>
          <a:blip r:embed="rId7" cstate="screen"/>
          <a:stretch>
            <a:fillRect/>
          </a:stretch>
        </p:blipFill>
        <p:spPr>
          <a:xfrm>
            <a:off x="8286776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Broadmarsh Bus Station by iwouldstay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" name="Picture 10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715008" y="1785926"/>
            <a:ext cx="2306776" cy="4786346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715008" y="1785926"/>
            <a:ext cx="2318386" cy="4786346"/>
          </a:xfrm>
          <a:prstGeom prst="rect">
            <a:avLst/>
          </a:prstGeom>
        </p:spPr>
      </p:pic>
      <p:sp>
        <p:nvSpPr>
          <p:cNvPr id="2" name="Rounded Rectangular Callout 1"/>
          <p:cNvSpPr/>
          <p:nvPr/>
        </p:nvSpPr>
        <p:spPr>
          <a:xfrm>
            <a:off x="500034" y="928670"/>
            <a:ext cx="6072230" cy="1571636"/>
          </a:xfrm>
          <a:prstGeom prst="wedgeRoundRectCallout">
            <a:avLst>
              <a:gd name="adj1" fmla="val 41771"/>
              <a:gd name="adj2" fmla="val 123472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 err="1" smtClean="0">
                <a:solidFill>
                  <a:schemeClr val="tx1"/>
                </a:solidFill>
              </a:rPr>
              <a:t>Ich glaube er fährt hier in zehn Minuten ab.</a:t>
            </a:r>
          </a:p>
        </p:txBody>
      </p:sp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think it departs from here in ten minutes.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survivalAnswers1-12.wav">
            <a:hlinkClick r:id="" action="ppaction://media"/>
          </p:cNvPr>
          <p:cNvPicPr>
            <a:picLocks noRot="1" noChangeAspect="1"/>
          </p:cNvPicPr>
          <p:nvPr>
            <a:wavAudioFile r:embed="rId1" name="survivalAnswers1-12.wav"/>
          </p:nvPr>
        </p:nvPicPr>
        <p:blipFill>
          <a:blip r:embed="rId7" cstate="screen"/>
          <a:stretch>
            <a:fillRect/>
          </a:stretch>
        </p:blipFill>
        <p:spPr>
          <a:xfrm>
            <a:off x="8429652" y="6215082"/>
            <a:ext cx="304800" cy="304800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8662" y="2634832"/>
            <a:ext cx="2786082" cy="3437374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67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7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Broadmarsh Bus Station by iwouldstay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  <a:endParaRPr lang="en-GB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8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6" name="Picture 15" descr="mrcalmchop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4643438" y="-2786044"/>
            <a:ext cx="889579" cy="2786044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8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0" name="Picture 19" descr="mrcalmchop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3702" y="6858000"/>
            <a:ext cx="889579" cy="2786044"/>
          </a:xfrm>
          <a:prstGeom prst="rect">
            <a:avLst/>
          </a:prstGeom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20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" y="-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4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39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29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" y="-73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1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" y="49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38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" y="50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0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7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9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67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69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49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7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0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8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61111E-6 -7.40741E-7 L -0.00121 1.53241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66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1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Motion origin="layout" path="M -3.61111E-6 7.40741E-7 L 0.00052 -1.51157 " pathEditMode="relative" rAng="0" ptsTypes="AA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196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</TotalTime>
  <Words>323</Words>
  <Application>Microsoft Office PowerPoint</Application>
  <PresentationFormat>On-screen Show (4:3)</PresentationFormat>
  <Paragraphs>48</Paragraphs>
  <Slides>16</Slides>
  <Notes>9</Notes>
  <HiddenSlides>0</HiddenSlides>
  <MMClips>17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10 Survival Phrases  Survival Answers 1/6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Join us again!</vt:lpstr>
    </vt:vector>
  </TitlesOfParts>
  <Company>Newcastle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Survival Phrases</dc:title>
  <dc:creator>David Wilson</dc:creator>
  <cp:lastModifiedBy>David Wilson</cp:lastModifiedBy>
  <cp:revision>66</cp:revision>
  <dcterms:created xsi:type="dcterms:W3CDTF">2009-05-22T12:43:55Z</dcterms:created>
  <dcterms:modified xsi:type="dcterms:W3CDTF">2010-02-09T16:46:08Z</dcterms:modified>
</cp:coreProperties>
</file>