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5" r:id="rId2"/>
    <p:sldId id="316" r:id="rId3"/>
    <p:sldId id="317" r:id="rId4"/>
    <p:sldId id="257" r:id="rId5"/>
    <p:sldId id="268" r:id="rId6"/>
    <p:sldId id="318" r:id="rId7"/>
    <p:sldId id="270" r:id="rId8"/>
    <p:sldId id="319" r:id="rId9"/>
    <p:sldId id="269" r:id="rId10"/>
    <p:sldId id="320" r:id="rId11"/>
    <p:sldId id="271" r:id="rId12"/>
    <p:sldId id="259" r:id="rId13"/>
    <p:sldId id="272" r:id="rId14"/>
    <p:sldId id="321" r:id="rId15"/>
    <p:sldId id="273" r:id="rId16"/>
    <p:sldId id="322" r:id="rId17"/>
    <p:sldId id="275" r:id="rId18"/>
    <p:sldId id="323" r:id="rId19"/>
    <p:sldId id="274" r:id="rId20"/>
    <p:sldId id="31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56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A9B27-718C-4574-9BA4-83CD8F10C01B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DF766-A71E-428B-B9A3-B6C37D04919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tx1"/>
                </a:solidFill>
              </a:rPr>
              <a:t>Excuse me, do you speak English?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 smtClean="0">
                <a:solidFill>
                  <a:schemeClr val="tx1"/>
                </a:solidFill>
              </a:rPr>
              <a:t>Yes! I’m fluent in English and eight other languages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tx1"/>
                </a:solidFill>
              </a:rPr>
              <a:t>Excuse me, do you speak English?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A little. I’ll help you if I can.</a:t>
            </a:r>
            <a:endParaRPr lang="en-GB" b="1" dirty="0" smtClean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tx1"/>
                </a:solidFill>
              </a:rPr>
              <a:t>Excuse me, do you speak English?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tx1"/>
                </a:solidFill>
              </a:rPr>
              <a:t>I hate English speakers. Go away.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tx1"/>
                </a:solidFill>
              </a:rPr>
              <a:t>Excuse me, do you speak English?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tx1"/>
                </a:solidFill>
              </a:rPr>
              <a:t>No, unfortunately I do not speak English. Sorry.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Can you speak more slowly,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Is this slow enough?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Can you speak more slowly,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 smtClean="0"/>
              <a:t>I don’t have time for this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Can you speak more slowly,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Can you speak more slowly,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Why? Which language do you speak?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DF766-A71E-428B-B9A3-B6C37D049191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audio" Target="../media/audio15.wav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audio" Target="../media/audio14.wav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4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10 Survival Phrases</a:t>
            </a:r>
            <a:br>
              <a:rPr lang="en-GB" sz="5400" dirty="0" smtClean="0"/>
            </a:br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 smtClean="0"/>
              <a:t>Survival Answers </a:t>
            </a:r>
            <a:r>
              <a:rPr lang="en-GB" sz="5400" dirty="0" smtClean="0"/>
              <a:t>2/6</a:t>
            </a:r>
            <a:endParaRPr lang="en-GB" sz="5400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 smtClean="0"/>
              <a:t>With Mr Angry Potato Head and </a:t>
            </a:r>
          </a:p>
          <a:p>
            <a:r>
              <a:rPr lang="en-GB" dirty="0" smtClean="0"/>
              <a:t>Mrs. Mildly-Angry Carrot-Face</a:t>
            </a:r>
            <a:endParaRPr lang="en-GB" dirty="0"/>
          </a:p>
        </p:txBody>
      </p:sp>
      <p:pic>
        <p:nvPicPr>
          <p:cNvPr id="6" name="Picture 5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143356"/>
            <a:ext cx="2749750" cy="570547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61670" y="4214818"/>
            <a:ext cx="3010924" cy="371477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flecting cavern lake by cloudsoup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11" name="survivalAnswers1-2.wav">
            <a:hlinkClick r:id="" action="ppaction://media"/>
          </p:cNvPr>
          <p:cNvPicPr>
            <a:picLocks noRot="1" noChangeAspect="1"/>
          </p:cNvPicPr>
          <p:nvPr>
            <a:wavAudioFile r:embed="rId1" name="survivalAnswers1-2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5786454"/>
            <a:ext cx="304800" cy="3048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4214810" y="785794"/>
            <a:ext cx="4500594" cy="4429156"/>
          </a:xfrm>
          <a:prstGeom prst="wedgeRoundRectCallout">
            <a:avLst>
              <a:gd name="adj1" fmla="val -68971"/>
              <a:gd name="adj2" fmla="val 2087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 I am the angry potato-head. I have already taught you ten survival phrases. Here are some answers.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2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aydream Farm #1 by mindgutte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71868" y="1000108"/>
            <a:ext cx="5072098" cy="3571900"/>
          </a:xfrm>
          <a:prstGeom prst="wedgeRoundRectCallout">
            <a:avLst>
              <a:gd name="adj1" fmla="val -68413"/>
              <a:gd name="adj2" fmla="val 1178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I am the mildly angry carrot-face. I am going to teach you answers to the survival phrases.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7" name="survivalAnswers1-3.wav">
            <a:hlinkClick r:id="" action="ppaction://media"/>
          </p:cNvPr>
          <p:cNvPicPr>
            <a:picLocks noRot="1" noChangeAspect="1"/>
          </p:cNvPicPr>
          <p:nvPr>
            <a:wavAudioFile r:embed="rId1" name="survivalAnswers1-3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9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4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1924025"/>
            <a:ext cx="2377926" cy="4933975"/>
          </a:xfrm>
          <a:prstGeom prst="rect">
            <a:avLst/>
          </a:prstGeom>
        </p:spPr>
      </p:pic>
      <p:pic>
        <p:nvPicPr>
          <p:cNvPr id="7" name="Picture 6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0"/>
            <a:ext cx="3031896" cy="3740651"/>
          </a:xfrm>
          <a:prstGeom prst="rect">
            <a:avLst/>
          </a:prstGeom>
        </p:spPr>
      </p:pic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1"/>
            <a:ext cx="3010923" cy="371477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Excuse me, do you speak English?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SurvivalAnswers2-4.wav">
            <a:hlinkClick r:id="" action="ppaction://media"/>
          </p:cNvPr>
          <p:cNvPicPr>
            <a:picLocks noRot="1" noChangeAspect="1"/>
          </p:cNvPicPr>
          <p:nvPr>
            <a:wavAudioFile r:embed="rId1" name="SurvivalAnswers2-4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14546" y="571480"/>
            <a:ext cx="5357850" cy="1571636"/>
          </a:xfrm>
          <a:prstGeom prst="wedgeRoundRectCallout">
            <a:avLst>
              <a:gd name="adj1" fmla="val 1238"/>
              <a:gd name="adj2" fmla="val 17758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Entschuldigung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sprechen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Englisch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3560" y="1928802"/>
            <a:ext cx="2375624" cy="4929198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1785918" y="214290"/>
            <a:ext cx="6643734" cy="1785950"/>
          </a:xfrm>
          <a:prstGeom prst="wedgeRoundRectCallout">
            <a:avLst>
              <a:gd name="adj1" fmla="val -137"/>
              <a:gd name="adj2" fmla="val 11183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Ja</a:t>
            </a:r>
            <a:r>
              <a:rPr lang="en-GB" sz="4000" b="1" dirty="0" smtClean="0">
                <a:solidFill>
                  <a:schemeClr val="tx1"/>
                </a:solidFill>
              </a:rPr>
              <a:t>!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spreche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fließend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Englisch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acht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andere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Sprachen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1924025"/>
            <a:ext cx="2377926" cy="4933975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Yes! I’m fluent in English and eight other languages.</a:t>
            </a:r>
            <a:endParaRPr lang="en-GB" sz="3200" b="1" dirty="0">
              <a:solidFill>
                <a:schemeClr val="tx1"/>
              </a:solidFill>
            </a:endParaRPr>
          </a:p>
        </p:txBody>
      </p:sp>
      <p:pic>
        <p:nvPicPr>
          <p:cNvPr id="12" name="SurvivalAnswers2-5.wav">
            <a:hlinkClick r:id="" action="ppaction://media"/>
          </p:cNvPr>
          <p:cNvPicPr>
            <a:picLocks noRot="1" noChangeAspect="1"/>
          </p:cNvPicPr>
          <p:nvPr>
            <a:wavAudioFile r:embed="rId1" name="SurvivalAnswers2-5.wav"/>
          </p:nvPr>
        </p:nvPicPr>
        <p:blipFill>
          <a:blip r:embed="rId7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1"/>
            <a:ext cx="3010923" cy="3714776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6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1924025"/>
            <a:ext cx="2377926" cy="4933975"/>
          </a:xfrm>
          <a:prstGeom prst="rect">
            <a:avLst/>
          </a:prstGeom>
        </p:spPr>
      </p:pic>
      <p:pic>
        <p:nvPicPr>
          <p:cNvPr id="7" name="Picture 6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0"/>
            <a:ext cx="3031896" cy="3740651"/>
          </a:xfrm>
          <a:prstGeom prst="rect">
            <a:avLst/>
          </a:prstGeom>
        </p:spPr>
      </p:pic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1"/>
            <a:ext cx="3010923" cy="371477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Excuse me, do you speak English?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SurvivalAnswers2-4.wav">
            <a:hlinkClick r:id="" action="ppaction://media"/>
          </p:cNvPr>
          <p:cNvPicPr>
            <a:picLocks noRot="1" noChangeAspect="1"/>
          </p:cNvPicPr>
          <p:nvPr>
            <a:wavAudioFile r:embed="rId1" name="SurvivalAnswers2-4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14546" y="571480"/>
            <a:ext cx="5357850" cy="1571636"/>
          </a:xfrm>
          <a:prstGeom prst="wedgeRoundRectCallout">
            <a:avLst>
              <a:gd name="adj1" fmla="val 1238"/>
              <a:gd name="adj2" fmla="val 17758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Entschuldigung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sprechen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Englisch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3560" y="1928802"/>
            <a:ext cx="2375624" cy="4929198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1924025"/>
            <a:ext cx="2377926" cy="4933975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A little. I’ll help if I can.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SurvivalAnswers2-6.wav">
            <a:hlinkClick r:id="" action="ppaction://media"/>
          </p:cNvPr>
          <p:cNvPicPr>
            <a:picLocks noRot="1" noChangeAspect="1"/>
          </p:cNvPicPr>
          <p:nvPr>
            <a:wavAudioFile r:embed="rId1" name="SurvivalAnswers2-6.wav"/>
          </p:nvPr>
        </p:nvPicPr>
        <p:blipFill>
          <a:blip r:embed="rId7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2928926" y="571480"/>
            <a:ext cx="5072098" cy="1857388"/>
          </a:xfrm>
          <a:prstGeom prst="wedgeRoundRectCallout">
            <a:avLst>
              <a:gd name="adj1" fmla="val -137"/>
              <a:gd name="adj2" fmla="val 11183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Ein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wenig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hoffe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kann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weiterhelfen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1"/>
            <a:ext cx="3010923" cy="371477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1924025"/>
            <a:ext cx="2377926" cy="4933975"/>
          </a:xfrm>
          <a:prstGeom prst="rect">
            <a:avLst/>
          </a:prstGeom>
        </p:spPr>
      </p:pic>
      <p:pic>
        <p:nvPicPr>
          <p:cNvPr id="7" name="Picture 6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0"/>
            <a:ext cx="3031896" cy="3740651"/>
          </a:xfrm>
          <a:prstGeom prst="rect">
            <a:avLst/>
          </a:prstGeom>
        </p:spPr>
      </p:pic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1"/>
            <a:ext cx="3010923" cy="371477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Excuse me, do you speak English?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SurvivalAnswers2-4.wav">
            <a:hlinkClick r:id="" action="ppaction://media"/>
          </p:cNvPr>
          <p:cNvPicPr>
            <a:picLocks noRot="1" noChangeAspect="1"/>
          </p:cNvPicPr>
          <p:nvPr>
            <a:wavAudioFile r:embed="rId1" name="SurvivalAnswers2-4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14546" y="571480"/>
            <a:ext cx="5357850" cy="1571636"/>
          </a:xfrm>
          <a:prstGeom prst="wedgeRoundRectCallout">
            <a:avLst>
              <a:gd name="adj1" fmla="val 1238"/>
              <a:gd name="adj2" fmla="val 17758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Entschuldigung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sprechen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Englisch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3560" y="1928802"/>
            <a:ext cx="2375624" cy="4929198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214678" y="571480"/>
            <a:ext cx="4786346" cy="1428760"/>
          </a:xfrm>
          <a:prstGeom prst="wedgeRoundRectCallout">
            <a:avLst>
              <a:gd name="adj1" fmla="val -137"/>
              <a:gd name="adj2" fmla="val 11183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 smtClean="0">
                <a:solidFill>
                  <a:schemeClr val="tx1"/>
                </a:solidFill>
              </a:rPr>
              <a:t>Ich hasse Englisch, lass mich in Ruhe.</a:t>
            </a:r>
            <a:endParaRPr lang="de-DE" sz="40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8192" y="1928802"/>
            <a:ext cx="2375623" cy="4929198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hate English speakers. Go away!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SurvivalAnswers2-7.wav">
            <a:hlinkClick r:id="" action="ppaction://media"/>
          </p:cNvPr>
          <p:cNvPicPr>
            <a:picLocks noRot="1" noChangeAspect="1"/>
          </p:cNvPicPr>
          <p:nvPr>
            <a:wavAudioFile r:embed="rId1" name="SurvivalAnswers2-7.wav"/>
          </p:nvPr>
        </p:nvPicPr>
        <p:blipFill>
          <a:blip r:embed="rId7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1"/>
            <a:ext cx="3010923" cy="371477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1924025"/>
            <a:ext cx="2377926" cy="4933975"/>
          </a:xfrm>
          <a:prstGeom prst="rect">
            <a:avLst/>
          </a:prstGeom>
        </p:spPr>
      </p:pic>
      <p:pic>
        <p:nvPicPr>
          <p:cNvPr id="7" name="Picture 6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0"/>
            <a:ext cx="3031896" cy="3740651"/>
          </a:xfrm>
          <a:prstGeom prst="rect">
            <a:avLst/>
          </a:prstGeom>
        </p:spPr>
      </p:pic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1"/>
            <a:ext cx="3010923" cy="371477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Excuse me, do you speak English?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SurvivalAnswers2-4.wav">
            <a:hlinkClick r:id="" action="ppaction://media"/>
          </p:cNvPr>
          <p:cNvPicPr>
            <a:picLocks noRot="1" noChangeAspect="1"/>
          </p:cNvPicPr>
          <p:nvPr>
            <a:wavAudioFile r:embed="rId1" name="SurvivalAnswers2-4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14546" y="571480"/>
            <a:ext cx="5357850" cy="1571636"/>
          </a:xfrm>
          <a:prstGeom prst="wedgeRoundRectCallout">
            <a:avLst>
              <a:gd name="adj1" fmla="val 1238"/>
              <a:gd name="adj2" fmla="val 17758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Entschuldigung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sprechen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Englisch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3560" y="1928802"/>
            <a:ext cx="2375624" cy="4929198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071802" y="285728"/>
            <a:ext cx="5857916" cy="1928826"/>
          </a:xfrm>
          <a:prstGeom prst="wedgeRoundRectCallout">
            <a:avLst>
              <a:gd name="adj1" fmla="val -137"/>
              <a:gd name="adj2" fmla="val 11183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Nein,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spreche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leider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kein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Englisch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  <a:r>
              <a:rPr lang="en-GB" sz="4000" b="1" dirty="0" err="1" smtClean="0">
                <a:solidFill>
                  <a:schemeClr val="tx1"/>
                </a:solidFill>
              </a:rPr>
              <a:t>Entschuldigung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1928802"/>
            <a:ext cx="2375624" cy="4929198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No, unfortunately I do not speak English. Sorry.</a:t>
            </a:r>
            <a:endParaRPr lang="en-GB" sz="3200" b="1" dirty="0">
              <a:solidFill>
                <a:schemeClr val="tx1"/>
              </a:solidFill>
            </a:endParaRPr>
          </a:p>
        </p:txBody>
      </p:sp>
      <p:pic>
        <p:nvPicPr>
          <p:cNvPr id="12" name="SurvivalAnswers2-8.wav">
            <a:hlinkClick r:id="" action="ppaction://media"/>
          </p:cNvPr>
          <p:cNvPicPr>
            <a:picLocks noRot="1" noChangeAspect="1"/>
          </p:cNvPicPr>
          <p:nvPr>
            <a:wavAudioFile r:embed="rId1" name="SurvivalAnswers2-8.wav"/>
          </p:nvPr>
        </p:nvPicPr>
        <p:blipFill>
          <a:blip r:embed="rId7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357431"/>
            <a:ext cx="3010923" cy="371477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8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1142984"/>
            <a:ext cx="2754349" cy="571501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642910" y="285728"/>
            <a:ext cx="4786346" cy="2143140"/>
          </a:xfrm>
          <a:prstGeom prst="wedgeRoundRectCallout">
            <a:avLst>
              <a:gd name="adj1" fmla="val 20119"/>
              <a:gd name="adj2" fmla="val 122525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Können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bitte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langsamer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reden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6" name="Picture 5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85016" cy="392956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56807" cy="3894763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Can you speak more slowly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SurvivalAnswers2-9.wav">
            <a:hlinkClick r:id="" action="ppaction://media"/>
          </p:cNvPr>
          <p:cNvPicPr>
            <a:picLocks noRot="1" noChangeAspect="1"/>
          </p:cNvPicPr>
          <p:nvPr>
            <a:wavAudioFile r:embed="rId1" name="SurvivalAnswers2-9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56807" cy="3894763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643306" y="428604"/>
            <a:ext cx="5500694" cy="1357322"/>
          </a:xfrm>
          <a:prstGeom prst="wedgeRoundRectCallout">
            <a:avLst>
              <a:gd name="adj1" fmla="val -1542"/>
              <a:gd name="adj2" fmla="val 155833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Ist</a:t>
            </a:r>
            <a:r>
              <a:rPr lang="en-GB" sz="4000" b="1" dirty="0" smtClean="0"/>
              <a:t> das </a:t>
            </a:r>
            <a:r>
              <a:rPr lang="en-GB" sz="4000" b="1" dirty="0" err="1" smtClean="0"/>
              <a:t>langsam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genug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7412" y="1152525"/>
            <a:ext cx="2749750" cy="5705475"/>
          </a:xfrm>
          <a:prstGeom prst="rect">
            <a:avLst/>
          </a:prstGeom>
        </p:spPr>
      </p:pic>
      <p:pic>
        <p:nvPicPr>
          <p:cNvPr id="12" name="Picture 11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1142984"/>
            <a:ext cx="2719930" cy="5643602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Is this slow enough?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2-10.wav">
            <a:hlinkClick r:id="" action="ppaction://media"/>
          </p:cNvPr>
          <p:cNvPicPr>
            <a:picLocks noRot="1" noChangeAspect="1"/>
          </p:cNvPicPr>
          <p:nvPr>
            <a:wavAudioFile r:embed="rId1" name="SurvivalAnswers2-10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82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1142984"/>
            <a:ext cx="2754349" cy="571501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642910" y="285728"/>
            <a:ext cx="4786346" cy="2143140"/>
          </a:xfrm>
          <a:prstGeom prst="wedgeRoundRectCallout">
            <a:avLst>
              <a:gd name="adj1" fmla="val 20119"/>
              <a:gd name="adj2" fmla="val 122525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Können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bitte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langsamer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reden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6" name="Picture 5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85016" cy="392956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56807" cy="3894763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Can you speak more slowly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SurvivalAnswers2-9.wav">
            <a:hlinkClick r:id="" action="ppaction://media"/>
          </p:cNvPr>
          <p:cNvPicPr>
            <a:picLocks noRot="1" noChangeAspect="1"/>
          </p:cNvPicPr>
          <p:nvPr>
            <a:wavAudioFile r:embed="rId1" name="SurvivalAnswers2-9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ounded Rectangular Callout 8"/>
          <p:cNvSpPr/>
          <p:nvPr/>
        </p:nvSpPr>
        <p:spPr>
          <a:xfrm>
            <a:off x="3071802" y="428604"/>
            <a:ext cx="4500594" cy="1357322"/>
          </a:xfrm>
          <a:prstGeom prst="wedgeRoundRectCallout">
            <a:avLst>
              <a:gd name="adj1" fmla="val -272"/>
              <a:gd name="adj2" fmla="val 158640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Ich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habe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keine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Zeit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für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sowas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7412" y="1152525"/>
            <a:ext cx="2749750" cy="5705475"/>
          </a:xfrm>
          <a:prstGeom prst="rect">
            <a:avLst/>
          </a:prstGeom>
        </p:spPr>
      </p:pic>
      <p:pic>
        <p:nvPicPr>
          <p:cNvPr id="12" name="Picture 11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1142984"/>
            <a:ext cx="2754349" cy="5715016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56807" cy="3894763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don’t have time for this</a:t>
            </a:r>
            <a:r>
              <a:rPr lang="en-GB" sz="2800" b="1" dirty="0" smtClean="0">
                <a:solidFill>
                  <a:schemeClr val="tx1"/>
                </a:solidFill>
              </a:rPr>
              <a:t>.</a:t>
            </a:r>
            <a:endParaRPr lang="en-GB" sz="28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2-11.wav">
            <a:hlinkClick r:id="" action="ppaction://media"/>
          </p:cNvPr>
          <p:cNvPicPr>
            <a:picLocks noRot="1" noChangeAspect="1"/>
          </p:cNvPicPr>
          <p:nvPr>
            <a:wavAudioFile r:embed="rId1" name="SurvivalAnswers2-11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1142984"/>
            <a:ext cx="2754349" cy="571501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642910" y="285728"/>
            <a:ext cx="4786346" cy="2143140"/>
          </a:xfrm>
          <a:prstGeom prst="wedgeRoundRectCallout">
            <a:avLst>
              <a:gd name="adj1" fmla="val 20119"/>
              <a:gd name="adj2" fmla="val 122525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Können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bitte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langsamer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reden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6" name="Picture 5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85016" cy="392956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56807" cy="3894763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Can you speak more slowly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SurvivalAnswers2-9.wav">
            <a:hlinkClick r:id="" action="ppaction://media"/>
          </p:cNvPr>
          <p:cNvPicPr>
            <a:picLocks noRot="1" noChangeAspect="1"/>
          </p:cNvPicPr>
          <p:nvPr>
            <a:wavAudioFile r:embed="rId1" name="SurvivalAnswers2-9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ounded Rectangular Callout 8"/>
          <p:cNvSpPr/>
          <p:nvPr/>
        </p:nvSpPr>
        <p:spPr>
          <a:xfrm>
            <a:off x="3571868" y="428604"/>
            <a:ext cx="4000528" cy="1357322"/>
          </a:xfrm>
          <a:prstGeom prst="wedgeRoundRectCallout">
            <a:avLst>
              <a:gd name="adj1" fmla="val -1542"/>
              <a:gd name="adj2" fmla="val 155833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Wie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langsam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7412" y="1152525"/>
            <a:ext cx="2749750" cy="5705475"/>
          </a:xfrm>
          <a:prstGeom prst="rect">
            <a:avLst/>
          </a:prstGeom>
        </p:spPr>
      </p:pic>
      <p:pic>
        <p:nvPicPr>
          <p:cNvPr id="12" name="Picture 11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1153167"/>
            <a:ext cx="2749441" cy="5704833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56807" cy="3894763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slow?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2-12.wav">
            <a:hlinkClick r:id="" action="ppaction://media"/>
          </p:cNvPr>
          <p:cNvPicPr>
            <a:picLocks noRot="1" noChangeAspect="1"/>
          </p:cNvPicPr>
          <p:nvPr>
            <a:wavAudioFile r:embed="rId1" name="SurvivalAnswers2-12.wav"/>
          </p:nvPr>
        </p:nvPicPr>
        <p:blipFill>
          <a:blip r:embed="rId7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3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1142984"/>
            <a:ext cx="2754349" cy="571501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642910" y="285728"/>
            <a:ext cx="4786346" cy="2143140"/>
          </a:xfrm>
          <a:prstGeom prst="wedgeRoundRectCallout">
            <a:avLst>
              <a:gd name="adj1" fmla="val 20119"/>
              <a:gd name="adj2" fmla="val 122525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Können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bitte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langsamer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reden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6" name="Picture 5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85016" cy="392956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56807" cy="3894763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Can you speak more slowly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SurvivalAnswers2-9.wav">
            <a:hlinkClick r:id="" action="ppaction://media"/>
          </p:cNvPr>
          <p:cNvPicPr>
            <a:picLocks noRot="1" noChangeAspect="1"/>
          </p:cNvPicPr>
          <p:nvPr>
            <a:wavAudioFile r:embed="rId1" name="SurvivalAnswers2-9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ounded Rectangular Callout 8"/>
          <p:cNvSpPr/>
          <p:nvPr/>
        </p:nvSpPr>
        <p:spPr>
          <a:xfrm>
            <a:off x="0" y="428604"/>
            <a:ext cx="5572132" cy="1357322"/>
          </a:xfrm>
          <a:prstGeom prst="wedgeRoundRectCallout">
            <a:avLst>
              <a:gd name="adj1" fmla="val 47505"/>
              <a:gd name="adj2" fmla="val 127763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Wieso</a:t>
            </a:r>
            <a:r>
              <a:rPr lang="en-GB" sz="4000" b="1" dirty="0" smtClean="0"/>
              <a:t>? </a:t>
            </a:r>
            <a:r>
              <a:rPr lang="en-GB" sz="4000" b="1" dirty="0" err="1" smtClean="0"/>
              <a:t>Welche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Sprache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sprechen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7412" y="1152525"/>
            <a:ext cx="2749750" cy="5705475"/>
          </a:xfrm>
          <a:prstGeom prst="rect">
            <a:avLst/>
          </a:prstGeom>
        </p:spPr>
      </p:pic>
      <p:pic>
        <p:nvPicPr>
          <p:cNvPr id="12" name="Picture 11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1206335"/>
            <a:ext cx="2723828" cy="5651689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2714620"/>
            <a:ext cx="3156807" cy="3894763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Why? Which language do you speak?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2-13.wav">
            <a:hlinkClick r:id="" action="ppaction://media"/>
          </p:cNvPr>
          <p:cNvPicPr>
            <a:picLocks noRot="1" noChangeAspect="1"/>
          </p:cNvPicPr>
          <p:nvPr>
            <a:wavAudioFile r:embed="rId1" name="SurvivalAnswers2-13.wav"/>
          </p:nvPr>
        </p:nvPicPr>
        <p:blipFill>
          <a:blip r:embed="rId8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8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Join us again!</a:t>
            </a:r>
            <a:endParaRPr lang="en-GB" dirty="0"/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428</Words>
  <Application>Microsoft Office PowerPoint</Application>
  <PresentationFormat>On-screen Show (4:3)</PresentationFormat>
  <Paragraphs>68</Paragraphs>
  <Slides>20</Slides>
  <Notes>15</Notes>
  <HiddenSlides>0</HiddenSlides>
  <MMClips>21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10 Survival Phrases  Survival Answers 2/6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Survival Phrases</dc:title>
  <dc:creator>David Wilson</dc:creator>
  <cp:lastModifiedBy>David Wilson</cp:lastModifiedBy>
  <cp:revision>92</cp:revision>
  <dcterms:created xsi:type="dcterms:W3CDTF">2009-05-22T12:43:55Z</dcterms:created>
  <dcterms:modified xsi:type="dcterms:W3CDTF">2010-02-17T14:29:53Z</dcterms:modified>
</cp:coreProperties>
</file>