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15" r:id="rId2"/>
    <p:sldId id="316" r:id="rId3"/>
    <p:sldId id="317" r:id="rId4"/>
    <p:sldId id="261" r:id="rId5"/>
    <p:sldId id="280" r:id="rId6"/>
    <p:sldId id="318" r:id="rId7"/>
    <p:sldId id="282" r:id="rId8"/>
    <p:sldId id="283" r:id="rId9"/>
    <p:sldId id="281" r:id="rId10"/>
    <p:sldId id="263" r:id="rId11"/>
    <p:sldId id="289" r:id="rId12"/>
    <p:sldId id="319" r:id="rId13"/>
    <p:sldId id="292" r:id="rId14"/>
    <p:sldId id="320" r:id="rId15"/>
    <p:sldId id="291" r:id="rId16"/>
    <p:sldId id="321" r:id="rId17"/>
    <p:sldId id="290" r:id="rId18"/>
    <p:sldId id="31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756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83211B-BBD2-43A2-A51D-6AEA0D699A7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5264C7-B80D-4975-BE00-9D52B620927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accent1">
                    <a:lumMod val="75000"/>
                  </a:schemeClr>
                </a:solidFill>
              </a:rPr>
              <a:t>There is no McDonald’s nearby.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264C7-B80D-4975-BE00-9D52B6209270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accent1">
                    <a:lumMod val="75000"/>
                  </a:schemeClr>
                </a:solidFill>
              </a:rPr>
              <a:t>Take the next left and head straight on for five minutes…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264C7-B80D-4975-BE00-9D52B6209270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>
                <a:solidFill>
                  <a:schemeClr val="accent1">
                    <a:lumMod val="75000"/>
                  </a:schemeClr>
                </a:solidFill>
              </a:rPr>
              <a:t>…then go across the square and past the traffic lights…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264C7-B80D-4975-BE00-9D52B6209270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accent1">
                    <a:lumMod val="75000"/>
                  </a:schemeClr>
                </a:solidFill>
              </a:rPr>
              <a:t>…and McDonald’s is on your right opposite the supermarket</a:t>
            </a:r>
            <a:r>
              <a:rPr lang="en-GB" sz="14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264C7-B80D-4975-BE00-9D52B6209270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Was </a:t>
            </a:r>
            <a:r>
              <a:rPr lang="en-GB" sz="1200" dirty="0" err="1" smtClean="0"/>
              <a:t>genau</a:t>
            </a:r>
            <a:r>
              <a:rPr lang="en-GB" sz="1200" dirty="0" smtClean="0"/>
              <a:t> </a:t>
            </a:r>
            <a:r>
              <a:rPr lang="en-GB" sz="1200" dirty="0" err="1" smtClean="0"/>
              <a:t>enthält</a:t>
            </a:r>
            <a:r>
              <a:rPr lang="en-GB" sz="1200" dirty="0" smtClean="0"/>
              <a:t> dieses </a:t>
            </a:r>
            <a:r>
              <a:rPr lang="en-GB" sz="1200" dirty="0" err="1" smtClean="0"/>
              <a:t>Gericht</a:t>
            </a:r>
            <a:r>
              <a:rPr lang="en-GB" sz="1200" dirty="0" smtClean="0"/>
              <a:t>? </a:t>
            </a:r>
            <a:r>
              <a:rPr lang="en-GB" sz="1200" b="1" dirty="0" smtClean="0"/>
              <a:t>What exactly does this dish contain?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264C7-B80D-4975-BE00-9D52B6209270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Nuts. Lots and lots of them.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264C7-B80D-4975-BE00-9D52B6209270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Was </a:t>
            </a:r>
            <a:r>
              <a:rPr lang="en-GB" sz="1200" dirty="0" err="1" smtClean="0"/>
              <a:t>genau</a:t>
            </a:r>
            <a:r>
              <a:rPr lang="en-GB" sz="1200" dirty="0" smtClean="0"/>
              <a:t> </a:t>
            </a:r>
            <a:r>
              <a:rPr lang="en-GB" sz="1200" dirty="0" err="1" smtClean="0"/>
              <a:t>enthält</a:t>
            </a:r>
            <a:r>
              <a:rPr lang="en-GB" sz="1200" dirty="0" smtClean="0"/>
              <a:t> dieses </a:t>
            </a:r>
            <a:r>
              <a:rPr lang="en-GB" sz="1200" dirty="0" err="1" smtClean="0"/>
              <a:t>Gericht</a:t>
            </a:r>
            <a:r>
              <a:rPr lang="en-GB" sz="1200" dirty="0" smtClean="0"/>
              <a:t>? </a:t>
            </a:r>
            <a:r>
              <a:rPr lang="en-GB" sz="1200" b="1" dirty="0" smtClean="0"/>
              <a:t>What exactly does this dish contain?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264C7-B80D-4975-BE00-9D52B6209270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Sheep’s eyeballs. It’s a local delicacy.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264C7-B80D-4975-BE00-9D52B6209270}" type="slidenum">
              <a:rPr lang="en-GB" smtClean="0"/>
              <a:pPr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Was </a:t>
            </a:r>
            <a:r>
              <a:rPr lang="en-GB" sz="1200" dirty="0" err="1" smtClean="0"/>
              <a:t>genau</a:t>
            </a:r>
            <a:r>
              <a:rPr lang="en-GB" sz="1200" dirty="0" smtClean="0"/>
              <a:t> </a:t>
            </a:r>
            <a:r>
              <a:rPr lang="en-GB" sz="1200" dirty="0" err="1" smtClean="0"/>
              <a:t>enthält</a:t>
            </a:r>
            <a:r>
              <a:rPr lang="en-GB" sz="1200" dirty="0" smtClean="0"/>
              <a:t> dieses </a:t>
            </a:r>
            <a:r>
              <a:rPr lang="en-GB" sz="1200" dirty="0" err="1" smtClean="0"/>
              <a:t>Gericht</a:t>
            </a:r>
            <a:r>
              <a:rPr lang="en-GB" sz="1200" dirty="0" smtClean="0"/>
              <a:t>? </a:t>
            </a:r>
            <a:r>
              <a:rPr lang="en-GB" sz="1200" b="1" dirty="0" smtClean="0"/>
              <a:t>What exactly does this dish contain?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264C7-B80D-4975-BE00-9D52B6209270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It’s suitable for vegetarians.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264C7-B80D-4975-BE00-9D52B6209270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smtClean="0"/>
              <a:t>Was </a:t>
            </a:r>
            <a:r>
              <a:rPr lang="en-GB" sz="1200" dirty="0" err="1" smtClean="0"/>
              <a:t>genau</a:t>
            </a:r>
            <a:r>
              <a:rPr lang="en-GB" sz="1200" dirty="0" smtClean="0"/>
              <a:t> </a:t>
            </a:r>
            <a:r>
              <a:rPr lang="en-GB" sz="1200" dirty="0" err="1" smtClean="0"/>
              <a:t>enthält</a:t>
            </a:r>
            <a:r>
              <a:rPr lang="en-GB" sz="1200" dirty="0" smtClean="0"/>
              <a:t> dieses </a:t>
            </a:r>
            <a:r>
              <a:rPr lang="en-GB" sz="1200" dirty="0" err="1" smtClean="0"/>
              <a:t>Gericht</a:t>
            </a:r>
            <a:r>
              <a:rPr lang="en-GB" sz="1200" dirty="0" smtClean="0"/>
              <a:t>? </a:t>
            </a:r>
            <a:r>
              <a:rPr lang="en-GB" sz="1200" b="1" dirty="0" smtClean="0"/>
              <a:t>What exactly does this dish contain?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 smtClean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264C7-B80D-4975-BE00-9D52B6209270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Good quality local ingredients, including…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5264C7-B80D-4975-BE00-9D52B6209270}" type="slidenum">
              <a:rPr lang="en-GB" smtClean="0"/>
              <a:pPr/>
              <a:t>17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2CE08-B512-4FE2-BD4C-3E510A0C8E91}" type="datetimeFigureOut">
              <a:rPr lang="en-US" smtClean="0"/>
              <a:pPr/>
              <a:t>2/17/2010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E1FEB-D1DB-4D36-9FA0-445741A1AAE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3.png"/><Relationship Id="rId5" Type="http://schemas.openxmlformats.org/officeDocument/2006/relationships/image" Target="../media/image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audio" Target="../media/audio15.wav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audio" Target="../media/audio14.wav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4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GB" sz="5400" dirty="0" smtClean="0"/>
              <a:t>10 Survival Phrases</a:t>
            </a:r>
            <a:br>
              <a:rPr lang="en-GB" sz="5400" dirty="0" smtClean="0"/>
            </a:br>
            <a:r>
              <a:rPr lang="en-GB" sz="5400" dirty="0" smtClean="0"/>
              <a:t/>
            </a:r>
            <a:br>
              <a:rPr lang="en-GB" sz="5400" dirty="0" smtClean="0"/>
            </a:br>
            <a:r>
              <a:rPr lang="en-GB" sz="5400" dirty="0" smtClean="0"/>
              <a:t>Survival Answers </a:t>
            </a:r>
            <a:r>
              <a:rPr lang="en-GB" sz="5400" dirty="0" smtClean="0"/>
              <a:t>3/6</a:t>
            </a:r>
            <a:endParaRPr lang="en-GB" sz="5400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/>
          <a:p>
            <a:r>
              <a:rPr lang="en-GB" dirty="0" smtClean="0"/>
              <a:t>With Mr Angry Potato Head and </a:t>
            </a:r>
          </a:p>
          <a:p>
            <a:r>
              <a:rPr lang="en-GB" dirty="0" smtClean="0"/>
              <a:t>Mrs. Mildly-Angry Carrot-Face</a:t>
            </a:r>
            <a:endParaRPr lang="en-GB" dirty="0"/>
          </a:p>
        </p:txBody>
      </p:sp>
      <p:pic>
        <p:nvPicPr>
          <p:cNvPr id="6" name="Picture 5" descr="angrycarrotface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4143356"/>
            <a:ext cx="2749750" cy="5705475"/>
          </a:xfrm>
          <a:prstGeom prst="rect">
            <a:avLst/>
          </a:prstGeom>
        </p:spPr>
      </p:pic>
      <p:pic>
        <p:nvPicPr>
          <p:cNvPr id="7" name="Picture 6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61670" y="4214818"/>
            <a:ext cx="3010924" cy="3714776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flecting cavern lake by cloudsoup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5" descr="angrypotatohead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785794"/>
            <a:ext cx="3651677" cy="4505316"/>
          </a:xfrm>
          <a:prstGeom prst="rect">
            <a:avLst/>
          </a:prstGeom>
        </p:spPr>
      </p:pic>
      <p:pic>
        <p:nvPicPr>
          <p:cNvPr id="8" name="Picture 7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785794"/>
            <a:ext cx="3651677" cy="4505316"/>
          </a:xfrm>
          <a:prstGeom prst="rect">
            <a:avLst/>
          </a:prstGeom>
        </p:spPr>
      </p:pic>
      <p:pic>
        <p:nvPicPr>
          <p:cNvPr id="11" name="survivalAnswers1-2.wav">
            <a:hlinkClick r:id="" action="ppaction://media"/>
          </p:cNvPr>
          <p:cNvPicPr>
            <a:picLocks noRot="1" noChangeAspect="1"/>
          </p:cNvPicPr>
          <p:nvPr>
            <a:wavAudioFile r:embed="rId1" name="survivalAnswers1-2.wav"/>
          </p:nvPr>
        </p:nvPicPr>
        <p:blipFill>
          <a:blip r:embed="rId6" cstate="screen"/>
          <a:stretch>
            <a:fillRect/>
          </a:stretch>
        </p:blipFill>
        <p:spPr>
          <a:xfrm>
            <a:off x="8143900" y="5786454"/>
            <a:ext cx="304800" cy="30480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4214810" y="785794"/>
            <a:ext cx="4500594" cy="4429156"/>
          </a:xfrm>
          <a:prstGeom prst="wedgeRoundRectCallout">
            <a:avLst>
              <a:gd name="adj1" fmla="val -68971"/>
              <a:gd name="adj2" fmla="val 2087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 I am the angry potato-head. I have already taught you ten survival phrases. Here are some answers.</a:t>
            </a:r>
            <a:endParaRPr lang="en-GB" sz="40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0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67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2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5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4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Daydream Farm #1 by mindgutter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angrycarrotface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714356"/>
            <a:ext cx="2749750" cy="5705475"/>
          </a:xfrm>
          <a:prstGeom prst="rect">
            <a:avLst/>
          </a:prstGeom>
        </p:spPr>
      </p:pic>
      <p:pic>
        <p:nvPicPr>
          <p:cNvPr id="5" name="Picture 4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714356"/>
            <a:ext cx="2749750" cy="570547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571868" y="1000108"/>
            <a:ext cx="5072098" cy="3571900"/>
          </a:xfrm>
          <a:prstGeom prst="wedgeRoundRectCallout">
            <a:avLst>
              <a:gd name="adj1" fmla="val -68413"/>
              <a:gd name="adj2" fmla="val 11788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Hello. I am the mildly angry carrot-face. I am going to teach you answers to the survival phrases.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7" name="survivalAnswers1-3.wav">
            <a:hlinkClick r:id="" action="ppaction://media"/>
          </p:cNvPr>
          <p:cNvPicPr>
            <a:picLocks noRot="1" noChangeAspect="1"/>
          </p:cNvPicPr>
          <p:nvPr>
            <a:wavAudioFile r:embed="rId1" name="survivalAnswers1-3.wav"/>
          </p:nvPr>
        </p:nvPicPr>
        <p:blipFill>
          <a:blip r:embed="rId6" cstate="screen"/>
          <a:stretch>
            <a:fillRect/>
          </a:stretch>
        </p:blipFill>
        <p:spPr>
          <a:xfrm>
            <a:off x="8358214" y="614364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9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4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ounded Rectangular Callout 3"/>
          <p:cNvSpPr/>
          <p:nvPr/>
        </p:nvSpPr>
        <p:spPr>
          <a:xfrm>
            <a:off x="2571736" y="357166"/>
            <a:ext cx="4500594" cy="2143140"/>
          </a:xfrm>
          <a:prstGeom prst="wedgeRoundRectCallout">
            <a:avLst>
              <a:gd name="adj1" fmla="val 32924"/>
              <a:gd name="adj2" fmla="val 9627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2"/>
                </a:solidFill>
              </a:rPr>
              <a:t>Wo</a:t>
            </a:r>
            <a:r>
              <a:rPr lang="en-GB" sz="4000" b="1" dirty="0" smtClean="0">
                <a:solidFill>
                  <a:schemeClr val="tx2"/>
                </a:solidFill>
              </a:rPr>
              <a:t> </a:t>
            </a:r>
            <a:r>
              <a:rPr lang="en-GB" sz="4000" b="1" dirty="0" err="1" smtClean="0">
                <a:solidFill>
                  <a:schemeClr val="tx2"/>
                </a:solidFill>
              </a:rPr>
              <a:t>ist</a:t>
            </a:r>
            <a:r>
              <a:rPr lang="en-GB" sz="4000" b="1" dirty="0" smtClean="0">
                <a:solidFill>
                  <a:schemeClr val="tx2"/>
                </a:solidFill>
              </a:rPr>
              <a:t> </a:t>
            </a:r>
            <a:r>
              <a:rPr lang="en-GB" sz="4000" b="1" dirty="0" err="1" smtClean="0">
                <a:solidFill>
                  <a:schemeClr val="tx2"/>
                </a:solidFill>
              </a:rPr>
              <a:t>der</a:t>
            </a:r>
            <a:r>
              <a:rPr lang="en-GB" sz="4000" b="1" dirty="0" smtClean="0">
                <a:solidFill>
                  <a:schemeClr val="tx2"/>
                </a:solidFill>
              </a:rPr>
              <a:t> </a:t>
            </a:r>
            <a:r>
              <a:rPr lang="en-GB" sz="4000" b="1" dirty="0" err="1" smtClean="0">
                <a:solidFill>
                  <a:schemeClr val="tx2"/>
                </a:solidFill>
              </a:rPr>
              <a:t>nächste</a:t>
            </a:r>
            <a:r>
              <a:rPr lang="en-GB" sz="4000" b="1" dirty="0" smtClean="0">
                <a:solidFill>
                  <a:schemeClr val="tx2"/>
                </a:solidFill>
              </a:rPr>
              <a:t> McDonald’s?</a:t>
            </a:r>
            <a:endParaRPr lang="en-GB" sz="40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angrypotatohead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29322" y="2357430"/>
            <a:ext cx="2883864" cy="3558015"/>
          </a:xfrm>
          <a:prstGeom prst="rect">
            <a:avLst/>
          </a:prstGeom>
        </p:spPr>
      </p:pic>
      <p:pic>
        <p:nvPicPr>
          <p:cNvPr id="8" name="Picture 7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29322" y="2357430"/>
            <a:ext cx="2871056" cy="3542212"/>
          </a:xfrm>
          <a:prstGeom prst="rect">
            <a:avLst/>
          </a:prstGeom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57222" y="714356"/>
            <a:ext cx="4543425" cy="5705475"/>
          </a:xfrm>
          <a:prstGeom prst="rect">
            <a:avLst/>
          </a:prstGeom>
        </p:spPr>
      </p:pic>
      <p:sp>
        <p:nvSpPr>
          <p:cNvPr id="10" name="Round Diagonal Corner Rectangle 9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Where is the nearest McDonald’s?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2" name="SurvivalAnswers3-4.wav">
            <a:hlinkClick r:id="" action="ppaction://media"/>
          </p:cNvPr>
          <p:cNvPicPr>
            <a:picLocks noRot="1" noChangeAspect="1"/>
          </p:cNvPicPr>
          <p:nvPr>
            <a:wavAudioFile r:embed="rId1" name="SurvivalAnswers3-4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1071546"/>
            <a:ext cx="2603593" cy="5402212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1071546"/>
            <a:ext cx="2616631" cy="5429264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3286116" y="714356"/>
            <a:ext cx="3214710" cy="2714644"/>
          </a:xfrm>
          <a:prstGeom prst="wedgeRoundRectCallout">
            <a:avLst>
              <a:gd name="adj1" fmla="val -78610"/>
              <a:gd name="adj2" fmla="val 4778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Es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gibt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keinen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McDonald’s in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der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Nähe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en-GB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There is no McDonald’s nearby.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3" name="SurvivalAnswers3-5.wav">
            <a:hlinkClick r:id="" action="ppaction://media"/>
          </p:cNvPr>
          <p:cNvPicPr>
            <a:picLocks noRot="1" noChangeAspect="1"/>
          </p:cNvPicPr>
          <p:nvPr>
            <a:wavAudioFile r:embed="rId1" name="SurvivalAnswers3-5.wav"/>
          </p:nvPr>
        </p:nvPicPr>
        <p:blipFill>
          <a:blip r:embed="rId7" cstate="screen"/>
          <a:stretch>
            <a:fillRect/>
          </a:stretch>
        </p:blipFill>
        <p:spPr>
          <a:xfrm>
            <a:off x="8286776" y="6215082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57884" y="2357430"/>
            <a:ext cx="2928958" cy="361365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1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7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ounded Rectangular Callout 3"/>
          <p:cNvSpPr/>
          <p:nvPr/>
        </p:nvSpPr>
        <p:spPr>
          <a:xfrm>
            <a:off x="2571736" y="357166"/>
            <a:ext cx="4500594" cy="2143140"/>
          </a:xfrm>
          <a:prstGeom prst="wedgeRoundRectCallout">
            <a:avLst>
              <a:gd name="adj1" fmla="val 32924"/>
              <a:gd name="adj2" fmla="val 9627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2"/>
                </a:solidFill>
              </a:rPr>
              <a:t>Wo</a:t>
            </a:r>
            <a:r>
              <a:rPr lang="en-GB" sz="4000" b="1" dirty="0" smtClean="0">
                <a:solidFill>
                  <a:schemeClr val="tx2"/>
                </a:solidFill>
              </a:rPr>
              <a:t> </a:t>
            </a:r>
            <a:r>
              <a:rPr lang="en-GB" sz="4000" b="1" dirty="0" err="1" smtClean="0">
                <a:solidFill>
                  <a:schemeClr val="tx2"/>
                </a:solidFill>
              </a:rPr>
              <a:t>ist</a:t>
            </a:r>
            <a:r>
              <a:rPr lang="en-GB" sz="4000" b="1" dirty="0" smtClean="0">
                <a:solidFill>
                  <a:schemeClr val="tx2"/>
                </a:solidFill>
              </a:rPr>
              <a:t> </a:t>
            </a:r>
            <a:r>
              <a:rPr lang="en-GB" sz="4000" b="1" dirty="0" err="1" smtClean="0">
                <a:solidFill>
                  <a:schemeClr val="tx2"/>
                </a:solidFill>
              </a:rPr>
              <a:t>der</a:t>
            </a:r>
            <a:r>
              <a:rPr lang="en-GB" sz="4000" b="1" dirty="0" smtClean="0">
                <a:solidFill>
                  <a:schemeClr val="tx2"/>
                </a:solidFill>
              </a:rPr>
              <a:t> </a:t>
            </a:r>
            <a:r>
              <a:rPr lang="en-GB" sz="4000" b="1" dirty="0" err="1" smtClean="0">
                <a:solidFill>
                  <a:schemeClr val="tx2"/>
                </a:solidFill>
              </a:rPr>
              <a:t>nächste</a:t>
            </a:r>
            <a:r>
              <a:rPr lang="en-GB" sz="4000" b="1" dirty="0" smtClean="0">
                <a:solidFill>
                  <a:schemeClr val="tx2"/>
                </a:solidFill>
              </a:rPr>
              <a:t> McDonald’s?</a:t>
            </a:r>
            <a:endParaRPr lang="en-GB" sz="4000" b="1" dirty="0">
              <a:solidFill>
                <a:schemeClr val="tx2"/>
              </a:solidFill>
            </a:endParaRPr>
          </a:p>
        </p:txBody>
      </p:sp>
      <p:pic>
        <p:nvPicPr>
          <p:cNvPr id="7" name="Picture 6" descr="angrypotatohead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29322" y="2357430"/>
            <a:ext cx="2883864" cy="3558015"/>
          </a:xfrm>
          <a:prstGeom prst="rect">
            <a:avLst/>
          </a:prstGeom>
        </p:spPr>
      </p:pic>
      <p:pic>
        <p:nvPicPr>
          <p:cNvPr id="8" name="Picture 7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29322" y="2357430"/>
            <a:ext cx="2871056" cy="3542212"/>
          </a:xfrm>
          <a:prstGeom prst="rect">
            <a:avLst/>
          </a:prstGeom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57222" y="714356"/>
            <a:ext cx="4543425" cy="5705475"/>
          </a:xfrm>
          <a:prstGeom prst="rect">
            <a:avLst/>
          </a:prstGeom>
        </p:spPr>
      </p:pic>
      <p:sp>
        <p:nvSpPr>
          <p:cNvPr id="10" name="Round Diagonal Corner Rectangle 9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Where is the nearest McDonald’s?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2" name="SurvivalAnswers3-4.wav">
            <a:hlinkClick r:id="" action="ppaction://media"/>
          </p:cNvPr>
          <p:cNvPicPr>
            <a:picLocks noRot="1" noChangeAspect="1"/>
          </p:cNvPicPr>
          <p:nvPr>
            <a:wavAudioFile r:embed="rId1" name="SurvivalAnswers3-4.wav"/>
          </p:nvPr>
        </p:nvPicPr>
        <p:blipFill>
          <a:blip r:embed="rId7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1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857232"/>
            <a:ext cx="2749750" cy="5705475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857233"/>
            <a:ext cx="2754361" cy="5715040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2928926" y="214290"/>
            <a:ext cx="3429024" cy="3786214"/>
          </a:xfrm>
          <a:prstGeom prst="wedgeRoundRectCallout">
            <a:avLst>
              <a:gd name="adj1" fmla="val -69198"/>
              <a:gd name="adj2" fmla="val 30177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Die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nächste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links und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dann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für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fünf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Minuten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immer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geradeaus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en-GB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Take the next left and head straight on for five minutes…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3" name="SurvivalAnswers3-6.wav">
            <a:hlinkClick r:id="" action="ppaction://media"/>
          </p:cNvPr>
          <p:cNvPicPr>
            <a:picLocks noRot="1" noChangeAspect="1"/>
          </p:cNvPicPr>
          <p:nvPr>
            <a:wavAudioFile r:embed="rId1" name="SurvivalAnswers3-6.wav"/>
          </p:nvPr>
        </p:nvPicPr>
        <p:blipFill>
          <a:blip r:embed="rId7" cstate="screen"/>
          <a:stretch>
            <a:fillRect/>
          </a:stretch>
        </p:blipFill>
        <p:spPr>
          <a:xfrm>
            <a:off x="8643966" y="6000768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57884" y="2357430"/>
            <a:ext cx="2928958" cy="361365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4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053" y="1152526"/>
            <a:ext cx="2675063" cy="5550506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5044" y="1142984"/>
            <a:ext cx="2651072" cy="5500726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3000364" y="428604"/>
            <a:ext cx="3643338" cy="3000396"/>
          </a:xfrm>
          <a:prstGeom prst="wedgeRoundRectCallout">
            <a:avLst>
              <a:gd name="adj1" fmla="val -59264"/>
              <a:gd name="adj2" fmla="val 56041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Dann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gehen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Sie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über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den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Platz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und an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der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Ampel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vorbei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…</a:t>
            </a:r>
            <a:endParaRPr lang="en-GB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…then go across the square and past the traffic lights…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3" name="SurvivalAnswers3-7.wav">
            <a:hlinkClick r:id="" action="ppaction://media"/>
          </p:cNvPr>
          <p:cNvPicPr>
            <a:picLocks noRot="1" noChangeAspect="1"/>
          </p:cNvPicPr>
          <p:nvPr>
            <a:wavAudioFile r:embed="rId1" name="SurvivalAnswers3-7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6072206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57884" y="2357430"/>
            <a:ext cx="2928958" cy="361365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5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The city centre of Nyíregyháza by lefthandgergo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000108"/>
            <a:ext cx="2577614" cy="5348309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000108"/>
            <a:ext cx="2571768" cy="5336177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2500298" y="357166"/>
            <a:ext cx="5357850" cy="2857520"/>
          </a:xfrm>
          <a:prstGeom prst="wedgeRoundRectCallout">
            <a:avLst>
              <a:gd name="adj1" fmla="val -51125"/>
              <a:gd name="adj2" fmla="val 61868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…und McDonald’s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ist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auf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der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rechten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Seite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gegenüber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 des </a:t>
            </a:r>
            <a:r>
              <a:rPr lang="en-GB" sz="4000" b="1" dirty="0" err="1" smtClean="0">
                <a:solidFill>
                  <a:schemeClr val="accent1">
                    <a:lumMod val="75000"/>
                  </a:schemeClr>
                </a:solidFill>
              </a:rPr>
              <a:t>Supermarktes</a:t>
            </a:r>
            <a:r>
              <a:rPr lang="en-GB" sz="40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en-GB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…and McDonald’s is on your right,</a:t>
            </a:r>
          </a:p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 opposite the supermarket.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3" name="SurvivalAnswers3-8.wav">
            <a:hlinkClick r:id="" action="ppaction://media"/>
          </p:cNvPr>
          <p:cNvPicPr>
            <a:picLocks noRot="1" noChangeAspect="1"/>
          </p:cNvPicPr>
          <p:nvPr>
            <a:wavAudioFile r:embed="rId1" name="SurvivalAnswers3-8.wav"/>
          </p:nvPr>
        </p:nvPicPr>
        <p:blipFill>
          <a:blip r:embed="rId7" cstate="screen"/>
          <a:stretch>
            <a:fillRect/>
          </a:stretch>
        </p:blipFill>
        <p:spPr>
          <a:xfrm>
            <a:off x="8358214" y="6143644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857884" y="2357430"/>
            <a:ext cx="2928958" cy="361365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5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9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7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OSH RESTAURANT DALKEY by infomatiqu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1" name="Picture 10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928670"/>
            <a:ext cx="2616641" cy="5429288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3286116" y="428604"/>
            <a:ext cx="2928958" cy="2786082"/>
          </a:xfrm>
          <a:prstGeom prst="wedgeRoundRectCallout">
            <a:avLst>
              <a:gd name="adj1" fmla="val 46112"/>
              <a:gd name="adj2" fmla="val 85035"/>
              <a:gd name="adj3" fmla="val 16667"/>
            </a:avLst>
          </a:prstGeom>
          <a:solidFill>
            <a:schemeClr val="accent4">
              <a:lumMod val="75000"/>
            </a:schemeClr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/>
              <a:t>Was </a:t>
            </a:r>
            <a:r>
              <a:rPr lang="en-GB" sz="4000" b="1" dirty="0" err="1" smtClean="0"/>
              <a:t>genau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ist</a:t>
            </a:r>
            <a:r>
              <a:rPr lang="en-GB" sz="4000" b="1" dirty="0" smtClean="0"/>
              <a:t> in </a:t>
            </a:r>
            <a:r>
              <a:rPr lang="en-GB" sz="4000" b="1" dirty="0" err="1" smtClean="0"/>
              <a:t>diesem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Gericht</a:t>
            </a:r>
            <a:r>
              <a:rPr lang="en-GB" sz="4000" b="1" dirty="0" smtClean="0"/>
              <a:t>? </a:t>
            </a:r>
            <a:endParaRPr lang="en-GB" sz="4000" b="1" dirty="0"/>
          </a:p>
        </p:txBody>
      </p:sp>
      <p:pic>
        <p:nvPicPr>
          <p:cNvPr id="4" name="Picture 3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2786058"/>
            <a:ext cx="2577626" cy="3180188"/>
          </a:xfrm>
          <a:prstGeom prst="rect">
            <a:avLst/>
          </a:prstGeom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2786058"/>
            <a:ext cx="2571768" cy="317296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exactly does this dish contain?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SurvivalAnswers3-9.wav">
            <a:hlinkClick r:id="" action="ppaction://media"/>
          </p:cNvPr>
          <p:cNvPicPr>
            <a:picLocks noRot="1" noChangeAspect="1"/>
          </p:cNvPicPr>
          <p:nvPr>
            <a:wavAudioFile r:embed="rId1" name="SurvivalAnswers3-9.wav"/>
          </p:nvPr>
        </p:nvPicPr>
        <p:blipFill>
          <a:blip r:embed="rId8" cstate="screen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OSH RESTAURANT DALKEY by infomatiqu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3286116" y="571480"/>
            <a:ext cx="3714776" cy="1928826"/>
          </a:xfrm>
          <a:prstGeom prst="wedgeRoundRectCallout">
            <a:avLst>
              <a:gd name="adj1" fmla="val -65107"/>
              <a:gd name="adj2" fmla="val 78197"/>
              <a:gd name="adj3" fmla="val 16667"/>
            </a:avLst>
          </a:prstGeom>
          <a:solidFill>
            <a:schemeClr val="accent4">
              <a:lumMod val="75000"/>
            </a:schemeClr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Nüsse</a:t>
            </a:r>
            <a:r>
              <a:rPr lang="en-GB" sz="4000" b="1" dirty="0" smtClean="0"/>
              <a:t>. </a:t>
            </a:r>
            <a:r>
              <a:rPr lang="en-GB" sz="4000" b="1" dirty="0" err="1" smtClean="0"/>
              <a:t>Jede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Menge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Nüsse</a:t>
            </a:r>
            <a:r>
              <a:rPr lang="en-GB" sz="4000" b="1" dirty="0" smtClean="0"/>
              <a:t>.</a:t>
            </a:r>
            <a:endParaRPr lang="en-GB" sz="4000" b="1" dirty="0"/>
          </a:p>
        </p:txBody>
      </p:sp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928670"/>
            <a:ext cx="2612044" cy="5419747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928670"/>
            <a:ext cx="2616641" cy="5429288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Nuts. Lots of them. 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SurvivalAnswers3-10.wav">
            <a:hlinkClick r:id="" action="ppaction://media"/>
          </p:cNvPr>
          <p:cNvPicPr>
            <a:picLocks noRot="1" noChangeAspect="1"/>
          </p:cNvPicPr>
          <p:nvPr>
            <a:wavAudioFile r:embed="rId1" name="SurvivalAnswers3-10.wav"/>
          </p:nvPr>
        </p:nvPicPr>
        <p:blipFill>
          <a:blip r:embed="rId7" cstate="screen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2786058"/>
            <a:ext cx="2571768" cy="317296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8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33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OSH RESTAURANT DALKEY by infomatiqu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8662" y="1142984"/>
            <a:ext cx="2582212" cy="5357850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3286116" y="428604"/>
            <a:ext cx="2928958" cy="2786082"/>
          </a:xfrm>
          <a:prstGeom prst="wedgeRoundRectCallout">
            <a:avLst>
              <a:gd name="adj1" fmla="val 46112"/>
              <a:gd name="adj2" fmla="val 85035"/>
              <a:gd name="adj3" fmla="val 16667"/>
            </a:avLst>
          </a:prstGeom>
          <a:solidFill>
            <a:schemeClr val="accent4">
              <a:lumMod val="75000"/>
            </a:schemeClr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/>
              <a:t>Was </a:t>
            </a:r>
            <a:r>
              <a:rPr lang="en-GB" sz="4000" b="1" dirty="0" err="1" smtClean="0"/>
              <a:t>genau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ist</a:t>
            </a:r>
            <a:r>
              <a:rPr lang="en-GB" sz="4000" b="1" dirty="0" smtClean="0"/>
              <a:t> in </a:t>
            </a:r>
            <a:r>
              <a:rPr lang="en-GB" sz="4000" b="1" dirty="0" err="1" smtClean="0"/>
              <a:t>diesem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Gericht</a:t>
            </a:r>
            <a:r>
              <a:rPr lang="en-GB" sz="4000" b="1" dirty="0" smtClean="0"/>
              <a:t>? </a:t>
            </a:r>
            <a:endParaRPr lang="en-GB" sz="4000" b="1" dirty="0"/>
          </a:p>
        </p:txBody>
      </p:sp>
      <p:pic>
        <p:nvPicPr>
          <p:cNvPr id="4" name="Picture 3" descr="angrypotatohead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2786058"/>
            <a:ext cx="2577626" cy="3180188"/>
          </a:xfrm>
          <a:prstGeom prst="rect">
            <a:avLst/>
          </a:prstGeom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2786058"/>
            <a:ext cx="2571768" cy="317296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exactly does this dish contain?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SurvivalAnswers3-9.wav">
            <a:hlinkClick r:id="" action="ppaction://media"/>
          </p:cNvPr>
          <p:cNvPicPr>
            <a:picLocks noRot="1" noChangeAspect="1"/>
          </p:cNvPicPr>
          <p:nvPr>
            <a:wavAudioFile r:embed="rId1" name="SurvivalAnswers3-9.wav"/>
          </p:nvPr>
        </p:nvPicPr>
        <p:blipFill>
          <a:blip r:embed="rId8" cstate="screen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OSH RESTAURANT DALKEY by infomatiqu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3286116" y="428604"/>
            <a:ext cx="3643338" cy="2286016"/>
          </a:xfrm>
          <a:prstGeom prst="wedgeRoundRectCallout">
            <a:avLst>
              <a:gd name="adj1" fmla="val -59878"/>
              <a:gd name="adj2" fmla="val 79030"/>
              <a:gd name="adj3" fmla="val 16667"/>
            </a:avLst>
          </a:prstGeom>
          <a:solidFill>
            <a:schemeClr val="accent4">
              <a:lumMod val="75000"/>
            </a:schemeClr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Schaafsaugen</a:t>
            </a:r>
            <a:r>
              <a:rPr lang="en-GB" sz="4000" b="1" dirty="0" smtClean="0"/>
              <a:t>. </a:t>
            </a:r>
            <a:r>
              <a:rPr lang="en-GB" sz="4000" b="1" dirty="0" err="1" smtClean="0"/>
              <a:t>Eine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örtliche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Delikatesse</a:t>
            </a:r>
            <a:r>
              <a:rPr lang="en-GB" sz="4000" b="1" dirty="0" smtClean="0"/>
              <a:t>.</a:t>
            </a:r>
            <a:endParaRPr lang="en-GB" sz="4000" b="1" dirty="0"/>
          </a:p>
        </p:txBody>
      </p:sp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2816" y="1152525"/>
            <a:ext cx="2577614" cy="5348309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8662" y="1142984"/>
            <a:ext cx="2582212" cy="5357850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Sheep’s eyeballs. It’s a local delicacy.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SurvivalAnswers3-11.wav">
            <a:hlinkClick r:id="" action="ppaction://media"/>
          </p:cNvPr>
          <p:cNvPicPr>
            <a:picLocks noRot="1" noChangeAspect="1"/>
          </p:cNvPicPr>
          <p:nvPr>
            <a:wavAudioFile r:embed="rId1" name="SurvivalAnswers3-11.wav"/>
          </p:nvPr>
        </p:nvPicPr>
        <p:blipFill>
          <a:blip r:embed="rId7" cstate="screen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2786058"/>
            <a:ext cx="2571768" cy="317296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7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OSH RESTAURANT DALKEY by infomatiqu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3286116" y="428604"/>
            <a:ext cx="2928958" cy="2786082"/>
          </a:xfrm>
          <a:prstGeom prst="wedgeRoundRectCallout">
            <a:avLst>
              <a:gd name="adj1" fmla="val 46112"/>
              <a:gd name="adj2" fmla="val 85035"/>
              <a:gd name="adj3" fmla="val 16667"/>
            </a:avLst>
          </a:prstGeom>
          <a:solidFill>
            <a:schemeClr val="accent4">
              <a:lumMod val="75000"/>
            </a:schemeClr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/>
              <a:t>Was </a:t>
            </a:r>
            <a:r>
              <a:rPr lang="en-GB" sz="4000" b="1" dirty="0" err="1" smtClean="0"/>
              <a:t>genau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ist</a:t>
            </a:r>
            <a:r>
              <a:rPr lang="en-GB" sz="4000" b="1" dirty="0" smtClean="0"/>
              <a:t> in </a:t>
            </a:r>
            <a:r>
              <a:rPr lang="en-GB" sz="4000" b="1" dirty="0" err="1" smtClean="0"/>
              <a:t>diesem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Gericht</a:t>
            </a:r>
            <a:r>
              <a:rPr lang="en-GB" sz="4000" b="1" dirty="0" smtClean="0"/>
              <a:t>? </a:t>
            </a:r>
            <a:endParaRPr lang="en-GB" sz="4000" b="1" dirty="0"/>
          </a:p>
        </p:txBody>
      </p:sp>
      <p:pic>
        <p:nvPicPr>
          <p:cNvPr id="4" name="Picture 3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2786058"/>
            <a:ext cx="2577626" cy="3180188"/>
          </a:xfrm>
          <a:prstGeom prst="rect">
            <a:avLst/>
          </a:prstGeom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2786058"/>
            <a:ext cx="2571768" cy="317296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8662" y="1142984"/>
            <a:ext cx="2582212" cy="535785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exactly does this dish contain?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SurvivalAnswers3-9.wav">
            <a:hlinkClick r:id="" action="ppaction://media"/>
          </p:cNvPr>
          <p:cNvPicPr>
            <a:picLocks noRot="1" noChangeAspect="1"/>
          </p:cNvPicPr>
          <p:nvPr>
            <a:wavAudioFile r:embed="rId1" name="SurvivalAnswers3-9.wav"/>
          </p:nvPr>
        </p:nvPicPr>
        <p:blipFill>
          <a:blip r:embed="rId8" cstate="screen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OSH RESTAURANT DALKEY by infomatiqu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3286116" y="428604"/>
            <a:ext cx="3214710" cy="2143140"/>
          </a:xfrm>
          <a:prstGeom prst="wedgeRoundRectCallout">
            <a:avLst>
              <a:gd name="adj1" fmla="val -69255"/>
              <a:gd name="adj2" fmla="val 84419"/>
              <a:gd name="adj3" fmla="val 16667"/>
            </a:avLst>
          </a:prstGeom>
          <a:solidFill>
            <a:schemeClr val="accent4">
              <a:lumMod val="75000"/>
            </a:schemeClr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/>
              <a:t>Es </a:t>
            </a:r>
            <a:r>
              <a:rPr lang="en-GB" sz="4000" b="1" dirty="0" err="1" smtClean="0"/>
              <a:t>ist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für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Vegetarier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geeignet</a:t>
            </a:r>
            <a:r>
              <a:rPr lang="en-GB" sz="4000" b="1" dirty="0" smtClean="0"/>
              <a:t>.</a:t>
            </a:r>
            <a:endParaRPr lang="en-GB" sz="4000" b="1" dirty="0"/>
          </a:p>
        </p:txBody>
      </p:sp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6838" y="1152526"/>
            <a:ext cx="2543184" cy="5276870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4232" y="1142984"/>
            <a:ext cx="2547783" cy="5286412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It’s suitable for vegetarians.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SurvivalAnswers3-12.wav">
            <a:hlinkClick r:id="" action="ppaction://media"/>
          </p:cNvPr>
          <p:cNvPicPr>
            <a:picLocks noRot="1" noChangeAspect="1"/>
          </p:cNvPicPr>
          <p:nvPr>
            <a:wavAudioFile r:embed="rId1" name="SurvivalAnswers3-12.wav"/>
          </p:nvPr>
        </p:nvPicPr>
        <p:blipFill>
          <a:blip r:embed="rId7" cstate="screen"/>
          <a:stretch>
            <a:fillRect/>
          </a:stretch>
        </p:blipFill>
        <p:spPr>
          <a:xfrm>
            <a:off x="8358214" y="6286520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2786058"/>
            <a:ext cx="2571768" cy="317296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0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5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OSH RESTAURANT DALKEY by infomatiqu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3286116" y="428604"/>
            <a:ext cx="2928958" cy="2786082"/>
          </a:xfrm>
          <a:prstGeom prst="wedgeRoundRectCallout">
            <a:avLst>
              <a:gd name="adj1" fmla="val 46112"/>
              <a:gd name="adj2" fmla="val 85035"/>
              <a:gd name="adj3" fmla="val 16667"/>
            </a:avLst>
          </a:prstGeom>
          <a:solidFill>
            <a:schemeClr val="accent4">
              <a:lumMod val="75000"/>
            </a:schemeClr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/>
              <a:t>Was </a:t>
            </a:r>
            <a:r>
              <a:rPr lang="en-GB" sz="4000" b="1" dirty="0" err="1" smtClean="0"/>
              <a:t>genau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ist</a:t>
            </a:r>
            <a:r>
              <a:rPr lang="en-GB" sz="4000" b="1" dirty="0" smtClean="0"/>
              <a:t> in </a:t>
            </a:r>
            <a:r>
              <a:rPr lang="en-GB" sz="4000" b="1" dirty="0" err="1" smtClean="0"/>
              <a:t>diesem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Gericht</a:t>
            </a:r>
            <a:r>
              <a:rPr lang="en-GB" sz="4000" b="1" dirty="0" smtClean="0"/>
              <a:t>? </a:t>
            </a:r>
            <a:endParaRPr lang="en-GB" sz="4000" b="1" dirty="0"/>
          </a:p>
        </p:txBody>
      </p:sp>
      <p:pic>
        <p:nvPicPr>
          <p:cNvPr id="4" name="Picture 3" descr="angrypotatohead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2786058"/>
            <a:ext cx="2577626" cy="3180188"/>
          </a:xfrm>
          <a:prstGeom prst="rect">
            <a:avLst/>
          </a:prstGeom>
        </p:spPr>
      </p:pic>
      <p:pic>
        <p:nvPicPr>
          <p:cNvPr id="5" name="Picture 4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2786058"/>
            <a:ext cx="2571768" cy="3172960"/>
          </a:xfrm>
          <a:prstGeom prst="rect">
            <a:avLst/>
          </a:prstGeom>
        </p:spPr>
      </p:pic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928670"/>
            <a:ext cx="4543425" cy="5705475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exactly does this dish contain?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SurvivalAnswers3-9.wav">
            <a:hlinkClick r:id="" action="ppaction://media"/>
          </p:cNvPr>
          <p:cNvPicPr>
            <a:picLocks noRot="1" noChangeAspect="1"/>
          </p:cNvPicPr>
          <p:nvPr>
            <a:wavAudioFile r:embed="rId1" name="SurvivalAnswers3-9.wav"/>
          </p:nvPr>
        </p:nvPicPr>
        <p:blipFill>
          <a:blip r:embed="rId8" cstate="screen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NOSH RESTAURANT DALKEY by infomatique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2786050" y="428604"/>
            <a:ext cx="4000528" cy="2500330"/>
          </a:xfrm>
          <a:prstGeom prst="wedgeRoundRectCallout">
            <a:avLst>
              <a:gd name="adj1" fmla="val -50821"/>
              <a:gd name="adj2" fmla="val 78959"/>
              <a:gd name="adj3" fmla="val 16667"/>
            </a:avLst>
          </a:prstGeom>
          <a:solidFill>
            <a:schemeClr val="accent4">
              <a:lumMod val="75000"/>
            </a:schemeClr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/>
              <a:t>Gute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örtliche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Zutaten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wie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zum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Beispiel</a:t>
            </a:r>
            <a:r>
              <a:rPr lang="en-GB" sz="4000" b="1" dirty="0" smtClean="0"/>
              <a:t> </a:t>
            </a:r>
            <a:r>
              <a:rPr lang="en-GB" sz="4000" b="1" dirty="0" err="1" smtClean="0"/>
              <a:t>Wurst</a:t>
            </a:r>
            <a:r>
              <a:rPr lang="en-GB" sz="4000" b="1" dirty="0" smtClean="0"/>
              <a:t> und Sauerkraut.</a:t>
            </a:r>
            <a:endParaRPr lang="en-GB" sz="4000" b="1" dirty="0"/>
          </a:p>
        </p:txBody>
      </p:sp>
      <p:pic>
        <p:nvPicPr>
          <p:cNvPr id="6" name="Picture 5" descr="angrycarrotface2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10" y="1438253"/>
            <a:ext cx="2612044" cy="5419747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10" y="1428735"/>
            <a:ext cx="2616630" cy="5429265"/>
          </a:xfrm>
          <a:prstGeom prst="rect">
            <a:avLst/>
          </a:prstGeom>
        </p:spPr>
      </p:pic>
      <p:sp>
        <p:nvSpPr>
          <p:cNvPr id="8" name="Round Diagonal Corner Rectangle 7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Good quality local ingredients, </a:t>
            </a:r>
          </a:p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including sausage and sauerkraut.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SurvivalAnswers3-13.wav">
            <a:hlinkClick r:id="" action="ppaction://media"/>
          </p:cNvPr>
          <p:cNvPicPr>
            <a:picLocks noRot="1" noChangeAspect="1"/>
          </p:cNvPicPr>
          <p:nvPr>
            <a:wavAudioFile r:embed="rId1" name="SurvivalAnswers3-13.wav"/>
          </p:nvPr>
        </p:nvPicPr>
        <p:blipFill>
          <a:blip r:embed="rId7" cstate="screen"/>
          <a:stretch>
            <a:fillRect/>
          </a:stretch>
        </p:blipFill>
        <p:spPr>
          <a:xfrm>
            <a:off x="8572528" y="6357958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000760" y="2786058"/>
            <a:ext cx="2571768" cy="317296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67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Join us again!</a:t>
            </a:r>
            <a:endParaRPr lang="en-GB" dirty="0"/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7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6" name="Picture 15" descr="mrcalmchop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4643438" y="-2786044"/>
            <a:ext cx="889579" cy="2786044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7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8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6858000"/>
            <a:ext cx="889579" cy="2786044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19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29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1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38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0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9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67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6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0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7.40741E-7 L -0.00121 1.53241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6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1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416</Words>
  <Application>Microsoft Office PowerPoint</Application>
  <PresentationFormat>On-screen Show (4:3)</PresentationFormat>
  <Paragraphs>60</Paragraphs>
  <Slides>18</Slides>
  <Notes>12</Notes>
  <HiddenSlides>0</HiddenSlides>
  <MMClips>19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10 Survival Phrases  Survival Answers 3/6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Join us again!</vt:lpstr>
    </vt:vector>
  </TitlesOfParts>
  <Company>Newcastle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Survival Phrases</dc:title>
  <dc:creator>David Wilson</dc:creator>
  <cp:lastModifiedBy>David Wilson</cp:lastModifiedBy>
  <cp:revision>83</cp:revision>
  <dcterms:created xsi:type="dcterms:W3CDTF">2009-05-22T12:43:55Z</dcterms:created>
  <dcterms:modified xsi:type="dcterms:W3CDTF">2010-02-17T15:03:21Z</dcterms:modified>
</cp:coreProperties>
</file>