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15" r:id="rId2"/>
    <p:sldId id="316" r:id="rId3"/>
    <p:sldId id="317" r:id="rId4"/>
    <p:sldId id="262" r:id="rId5"/>
    <p:sldId id="284" r:id="rId6"/>
    <p:sldId id="320" r:id="rId7"/>
    <p:sldId id="287" r:id="rId8"/>
    <p:sldId id="321" r:id="rId9"/>
    <p:sldId id="288" r:id="rId10"/>
    <p:sldId id="322" r:id="rId11"/>
    <p:sldId id="286" r:id="rId12"/>
    <p:sldId id="266" r:id="rId13"/>
    <p:sldId id="305" r:id="rId14"/>
    <p:sldId id="318" r:id="rId15"/>
    <p:sldId id="307" r:id="rId16"/>
    <p:sldId id="319" r:id="rId17"/>
    <p:sldId id="306" r:id="rId18"/>
    <p:sldId id="31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756" y="-8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BAC3EB-7E11-4A64-988E-E261606D421C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CCBBB-A55D-4F65-B8C6-34AA7A3D4F7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May I use your phone, please?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CCBBB-A55D-4F65-B8C6-34AA7A3D4F7D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tx1"/>
                </a:solidFill>
              </a:rPr>
              <a:t>Sorry, I don’t have one</a:t>
            </a:r>
            <a:r>
              <a:rPr lang="en-GB" sz="1200" dirty="0" smtClean="0">
                <a:solidFill>
                  <a:schemeClr val="tx1"/>
                </a:solidFill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CCBBB-A55D-4F65-B8C6-34AA7A3D4F7D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May I use your phone, please?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CCBBB-A55D-4F65-B8C6-34AA7A3D4F7D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tx1"/>
                </a:solidFill>
              </a:rPr>
              <a:t>Yes, as long as you pay me back.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CCBBB-A55D-4F65-B8C6-34AA7A3D4F7D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May I use your phone, please?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CCBBB-A55D-4F65-B8C6-34AA7A3D4F7D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tx1"/>
                </a:solidFill>
              </a:rPr>
              <a:t>There is no signal here.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CCBBB-A55D-4F65-B8C6-34AA7A3D4F7D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May I use your phone, please?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CCBBB-A55D-4F65-B8C6-34AA7A3D4F7D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tx1"/>
                </a:solidFill>
              </a:rPr>
              <a:t>Who do you want to call?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CCBBB-A55D-4F65-B8C6-34AA7A3D4F7D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I’m not saying anything until I’ve seen a lawyer.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CCBBB-A55D-4F65-B8C6-34AA7A3D4F7D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It’s too late for that…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CCBBB-A55D-4F65-B8C6-34AA7A3D4F7D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I’m not saying anything until I’ve seen a lawyer.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CCBBB-A55D-4F65-B8C6-34AA7A3D4F7D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Are you familiar with (French, Mongolian…) law?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CCBBB-A55D-4F65-B8C6-34AA7A3D4F7D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I’m not saying anything until I’ve seen a lawyer.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CCBBB-A55D-4F65-B8C6-34AA7A3D4F7D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I don’t care.</a:t>
            </a:r>
            <a:endParaRPr lang="en-GB" sz="1200" b="1" smtClean="0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CCBBB-A55D-4F65-B8C6-34AA7A3D4F7D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42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audio" Target="../media/audio14.wav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audio" Target="../media/audio13.wav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48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sz="5400" dirty="0" smtClean="0"/>
              <a:t>10 Survival Phrases</a:t>
            </a:r>
            <a:br>
              <a:rPr lang="en-GB" sz="5400" dirty="0" smtClean="0"/>
            </a:br>
            <a:r>
              <a:rPr lang="en-GB" sz="5400" dirty="0" smtClean="0"/>
              <a:t/>
            </a:r>
            <a:br>
              <a:rPr lang="en-GB" sz="5400" dirty="0" smtClean="0"/>
            </a:br>
            <a:r>
              <a:rPr lang="en-GB" sz="5400" dirty="0" smtClean="0"/>
              <a:t>Survival Answers </a:t>
            </a:r>
            <a:r>
              <a:rPr lang="en-GB" sz="5400" dirty="0" smtClean="0"/>
              <a:t>4/6</a:t>
            </a:r>
            <a:endParaRPr lang="en-GB" sz="5400" dirty="0"/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screen"/>
          <a:stretch>
            <a:fillRect/>
          </a:stretch>
        </p:blipFill>
        <p:spPr>
          <a:xfrm>
            <a:off x="8501090" y="6286520"/>
            <a:ext cx="304800" cy="304800"/>
          </a:xfrm>
          <a:prstGeom prst="rect">
            <a:avLst/>
          </a:prstGeom>
        </p:spPr>
      </p:pic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/>
          <a:p>
            <a:r>
              <a:rPr lang="en-GB" dirty="0" smtClean="0"/>
              <a:t>With Mr Angry Potato Head and </a:t>
            </a:r>
          </a:p>
          <a:p>
            <a:r>
              <a:rPr lang="en-GB" dirty="0" smtClean="0"/>
              <a:t>Mrs. Mildly-Angry Carrot-Face</a:t>
            </a:r>
            <a:endParaRPr lang="en-GB" dirty="0"/>
          </a:p>
        </p:txBody>
      </p:sp>
      <p:pic>
        <p:nvPicPr>
          <p:cNvPr id="6" name="Picture 5" descr="angrycarrotface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143356"/>
            <a:ext cx="2749750" cy="5705475"/>
          </a:xfrm>
          <a:prstGeom prst="rect">
            <a:avLst/>
          </a:prstGeom>
        </p:spPr>
      </p:pic>
      <p:pic>
        <p:nvPicPr>
          <p:cNvPr id="7" name="Picture 6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61670" y="4214818"/>
            <a:ext cx="3010924" cy="3714776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flecting cavern lake by cloudsoup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5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785794"/>
            <a:ext cx="3651677" cy="4505316"/>
          </a:xfrm>
          <a:prstGeom prst="rect">
            <a:avLst/>
          </a:prstGeom>
        </p:spPr>
      </p:pic>
      <p:pic>
        <p:nvPicPr>
          <p:cNvPr id="8" name="Picture 7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785794"/>
            <a:ext cx="3651677" cy="4505316"/>
          </a:xfrm>
          <a:prstGeom prst="rect">
            <a:avLst/>
          </a:prstGeom>
        </p:spPr>
      </p:pic>
      <p:pic>
        <p:nvPicPr>
          <p:cNvPr id="11" name="survivalAnswers1-2.wav">
            <a:hlinkClick r:id="" action="ppaction://media"/>
          </p:cNvPr>
          <p:cNvPicPr>
            <a:picLocks noRot="1" noChangeAspect="1"/>
          </p:cNvPicPr>
          <p:nvPr>
            <a:wavAudioFile r:embed="rId1" name="survivalAnswers1-2.wav"/>
          </p:nvPr>
        </p:nvPicPr>
        <p:blipFill>
          <a:blip r:embed="rId6" cstate="screen"/>
          <a:stretch>
            <a:fillRect/>
          </a:stretch>
        </p:blipFill>
        <p:spPr>
          <a:xfrm>
            <a:off x="8143900" y="5786454"/>
            <a:ext cx="304800" cy="304800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4214810" y="785794"/>
            <a:ext cx="4500594" cy="4429156"/>
          </a:xfrm>
          <a:prstGeom prst="wedgeRoundRectCallout">
            <a:avLst>
              <a:gd name="adj1" fmla="val -68971"/>
              <a:gd name="adj2" fmla="val 20871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Hello I am the angry potato-head. I have already taught you ten survival phrases. Here are some answers.</a:t>
            </a:r>
            <a:endParaRPr lang="en-GB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6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12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8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5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4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Daydream Farm #1 by mindgutter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 descr="angrycarrotface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714356"/>
            <a:ext cx="2749750" cy="5705475"/>
          </a:xfrm>
          <a:prstGeom prst="rect">
            <a:avLst/>
          </a:prstGeom>
        </p:spPr>
      </p:pic>
      <p:pic>
        <p:nvPicPr>
          <p:cNvPr id="5" name="Picture 4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714356"/>
            <a:ext cx="2749750" cy="570547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3571868" y="1000108"/>
            <a:ext cx="5072098" cy="3571900"/>
          </a:xfrm>
          <a:prstGeom prst="wedgeRoundRectCallout">
            <a:avLst>
              <a:gd name="adj1" fmla="val -68413"/>
              <a:gd name="adj2" fmla="val 11788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Hello. I am the mildly angry carrot-face. I am going to teach you answers to the survival phrases.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7" name="survivalAnswers1-3.wav">
            <a:hlinkClick r:id="" action="ppaction://media"/>
          </p:cNvPr>
          <p:cNvPicPr>
            <a:picLocks noRot="1" noChangeAspect="1"/>
          </p:cNvPicPr>
          <p:nvPr>
            <a:wavAudioFile r:embed="rId1" name="survivalAnswers1-3.wav"/>
          </p:nvPr>
        </p:nvPicPr>
        <p:blipFill>
          <a:blip r:embed="rId6" cstate="screen"/>
          <a:stretch>
            <a:fillRect/>
          </a:stretch>
        </p:blipFill>
        <p:spPr>
          <a:xfrm>
            <a:off x="8358214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89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1400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ity Center by Travel Aficionad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4658478" y="199251"/>
            <a:ext cx="3184630" cy="3929088"/>
          </a:xfrm>
          <a:prstGeom prst="rect">
            <a:avLst/>
          </a:prstGeom>
        </p:spPr>
      </p:pic>
      <p:pic>
        <p:nvPicPr>
          <p:cNvPr id="9" name="Picture 8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152549"/>
            <a:ext cx="4543425" cy="5705475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4658478" y="199250"/>
            <a:ext cx="3184630" cy="3929090"/>
          </a:xfrm>
          <a:prstGeom prst="rect">
            <a:avLst/>
          </a:prstGeom>
        </p:spPr>
      </p:pic>
      <p:sp>
        <p:nvSpPr>
          <p:cNvPr id="11" name="Round Diagonal Corner Rectangle 10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May I use your phone, please?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4214810" y="4071942"/>
            <a:ext cx="4500594" cy="1214446"/>
          </a:xfrm>
          <a:prstGeom prst="wedgeRoundRectCallout">
            <a:avLst>
              <a:gd name="adj1" fmla="val -23781"/>
              <a:gd name="adj2" fmla="val -108587"/>
              <a:gd name="adj3" fmla="val 16667"/>
            </a:avLst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Dürfte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ich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Ihr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Telefon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benutzen</a:t>
            </a:r>
            <a:r>
              <a:rPr lang="en-GB" sz="4000" b="1" dirty="0" smtClean="0"/>
              <a:t>?</a:t>
            </a:r>
            <a:endParaRPr lang="en-GB" sz="4000" b="1" dirty="0"/>
          </a:p>
        </p:txBody>
      </p:sp>
      <p:pic>
        <p:nvPicPr>
          <p:cNvPr id="14" name="GEPHSurvivalAnswers4-4.wav">
            <a:hlinkClick r:id="" action="ppaction://media"/>
          </p:cNvPr>
          <p:cNvPicPr>
            <a:picLocks noRot="1" noChangeAspect="1"/>
          </p:cNvPicPr>
          <p:nvPr>
            <a:wavAudioFile r:embed="rId1" name="GEPHSurvivalAnswers4-4.wav"/>
          </p:nvPr>
        </p:nvPicPr>
        <p:blipFill>
          <a:blip r:embed="rId8" cstate="screen"/>
          <a:stretch>
            <a:fillRect/>
          </a:stretch>
        </p:blipFill>
        <p:spPr>
          <a:xfrm>
            <a:off x="8358214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1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9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ity Center by Travel Aficionad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8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6837" y="1152525"/>
            <a:ext cx="2749750" cy="5705475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4232" y="1142985"/>
            <a:ext cx="2754349" cy="5715016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4071934" y="3500438"/>
            <a:ext cx="4500594" cy="1500198"/>
          </a:xfrm>
          <a:prstGeom prst="wedgeRoundRectCallout">
            <a:avLst>
              <a:gd name="adj1" fmla="val -72881"/>
              <a:gd name="adj2" fmla="val -39568"/>
              <a:gd name="adj3" fmla="val 16667"/>
            </a:avLst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bg1"/>
                </a:solidFill>
              </a:rPr>
              <a:t>Tut </a:t>
            </a:r>
            <a:r>
              <a:rPr lang="en-GB" sz="4000" b="1" dirty="0" err="1" smtClean="0">
                <a:solidFill>
                  <a:schemeClr val="bg1"/>
                </a:solidFill>
              </a:rPr>
              <a:t>mir</a:t>
            </a:r>
            <a:r>
              <a:rPr lang="en-GB" sz="4000" b="1" dirty="0" smtClean="0">
                <a:solidFill>
                  <a:schemeClr val="bg1"/>
                </a:solidFill>
              </a:rPr>
              <a:t> </a:t>
            </a:r>
            <a:r>
              <a:rPr lang="en-GB" sz="4000" b="1" dirty="0" err="1" smtClean="0">
                <a:solidFill>
                  <a:schemeClr val="bg1"/>
                </a:solidFill>
              </a:rPr>
              <a:t>leid</a:t>
            </a:r>
            <a:r>
              <a:rPr lang="en-GB" sz="4000" b="1" dirty="0" smtClean="0">
                <a:solidFill>
                  <a:schemeClr val="bg1"/>
                </a:solidFill>
              </a:rPr>
              <a:t>, </a:t>
            </a:r>
            <a:r>
              <a:rPr lang="en-GB" sz="4000" b="1" dirty="0" err="1" smtClean="0">
                <a:solidFill>
                  <a:schemeClr val="bg1"/>
                </a:solidFill>
              </a:rPr>
              <a:t>ich</a:t>
            </a:r>
            <a:r>
              <a:rPr lang="en-GB" sz="4000" b="1" dirty="0" smtClean="0">
                <a:solidFill>
                  <a:schemeClr val="bg1"/>
                </a:solidFill>
              </a:rPr>
              <a:t> </a:t>
            </a:r>
            <a:r>
              <a:rPr lang="en-GB" sz="4000" b="1" dirty="0" err="1" smtClean="0">
                <a:solidFill>
                  <a:schemeClr val="bg1"/>
                </a:solidFill>
              </a:rPr>
              <a:t>habe</a:t>
            </a:r>
            <a:r>
              <a:rPr lang="en-GB" sz="4000" b="1" dirty="0" smtClean="0">
                <a:solidFill>
                  <a:schemeClr val="bg1"/>
                </a:solidFill>
              </a:rPr>
              <a:t> </a:t>
            </a:r>
            <a:r>
              <a:rPr lang="en-GB" sz="4000" b="1" dirty="0" err="1" smtClean="0">
                <a:solidFill>
                  <a:schemeClr val="bg1"/>
                </a:solidFill>
              </a:rPr>
              <a:t>keins</a:t>
            </a:r>
            <a:r>
              <a:rPr lang="en-GB" sz="4000" dirty="0" smtClean="0">
                <a:solidFill>
                  <a:schemeClr val="bg1"/>
                </a:solidFill>
              </a:rPr>
              <a:t>.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Sorry, I don’t have one.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3" name="GEPHSurvivalAnswers4-5.wav">
            <a:hlinkClick r:id="" action="ppaction://media"/>
          </p:cNvPr>
          <p:cNvPicPr>
            <a:picLocks noRot="1" noChangeAspect="1"/>
          </p:cNvPicPr>
          <p:nvPr>
            <a:wavAudioFile r:embed="rId1" name="GEPHSurvivalAnswers4-5.wav"/>
          </p:nvPr>
        </p:nvPicPr>
        <p:blipFill>
          <a:blip r:embed="rId7" cstate="screen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4658478" y="199250"/>
            <a:ext cx="3184630" cy="392909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8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ity Center by Travel Aficionad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4658478" y="199251"/>
            <a:ext cx="3184630" cy="3929088"/>
          </a:xfrm>
          <a:prstGeom prst="rect">
            <a:avLst/>
          </a:prstGeom>
        </p:spPr>
      </p:pic>
      <p:pic>
        <p:nvPicPr>
          <p:cNvPr id="9" name="Picture 8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152549"/>
            <a:ext cx="4543425" cy="5705475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4658478" y="199250"/>
            <a:ext cx="3184630" cy="3929090"/>
          </a:xfrm>
          <a:prstGeom prst="rect">
            <a:avLst/>
          </a:prstGeom>
        </p:spPr>
      </p:pic>
      <p:sp>
        <p:nvSpPr>
          <p:cNvPr id="11" name="Round Diagonal Corner Rectangle 10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May I use your phone, please?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4214810" y="4071942"/>
            <a:ext cx="4500594" cy="1214446"/>
          </a:xfrm>
          <a:prstGeom prst="wedgeRoundRectCallout">
            <a:avLst>
              <a:gd name="adj1" fmla="val -23781"/>
              <a:gd name="adj2" fmla="val -108587"/>
              <a:gd name="adj3" fmla="val 16667"/>
            </a:avLst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Dürfte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ich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Ihr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Telefon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benutzen</a:t>
            </a:r>
            <a:r>
              <a:rPr lang="en-GB" sz="4000" b="1" dirty="0" smtClean="0"/>
              <a:t>?</a:t>
            </a:r>
            <a:endParaRPr lang="en-GB" sz="4000" b="1" dirty="0"/>
          </a:p>
        </p:txBody>
      </p:sp>
      <p:pic>
        <p:nvPicPr>
          <p:cNvPr id="14" name="GEPHSurvivalAnswers4-4.wav">
            <a:hlinkClick r:id="" action="ppaction://media"/>
          </p:cNvPr>
          <p:cNvPicPr>
            <a:picLocks noRot="1" noChangeAspect="1"/>
          </p:cNvPicPr>
          <p:nvPr>
            <a:wavAudioFile r:embed="rId1" name="GEPHSurvivalAnswers4-4.wav"/>
          </p:nvPr>
        </p:nvPicPr>
        <p:blipFill>
          <a:blip r:embed="rId8" cstate="screen"/>
          <a:stretch>
            <a:fillRect/>
          </a:stretch>
        </p:blipFill>
        <p:spPr>
          <a:xfrm>
            <a:off x="8358214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1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9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ity Center by Travel Aficionad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8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910" y="785794"/>
            <a:ext cx="2749750" cy="5705475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910" y="785794"/>
            <a:ext cx="2754360" cy="5715040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3857620" y="4143380"/>
            <a:ext cx="4500594" cy="1571636"/>
          </a:xfrm>
          <a:prstGeom prst="wedgeRoundRectCallout">
            <a:avLst>
              <a:gd name="adj1" fmla="val -74574"/>
              <a:gd name="adj2" fmla="val -102598"/>
              <a:gd name="adj3" fmla="val 16667"/>
            </a:avLst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bg1"/>
                </a:solidFill>
              </a:rPr>
              <a:t>Ja</a:t>
            </a:r>
            <a:r>
              <a:rPr lang="en-GB" sz="4000" b="1" dirty="0" smtClean="0">
                <a:solidFill>
                  <a:schemeClr val="bg1"/>
                </a:solidFill>
              </a:rPr>
              <a:t>, </a:t>
            </a:r>
            <a:r>
              <a:rPr lang="en-GB" sz="4000" b="1" dirty="0" err="1" smtClean="0">
                <a:solidFill>
                  <a:schemeClr val="bg1"/>
                </a:solidFill>
              </a:rPr>
              <a:t>wenn</a:t>
            </a:r>
            <a:r>
              <a:rPr lang="en-GB" sz="4000" b="1" dirty="0" smtClean="0">
                <a:solidFill>
                  <a:schemeClr val="bg1"/>
                </a:solidFill>
              </a:rPr>
              <a:t> </a:t>
            </a:r>
            <a:r>
              <a:rPr lang="en-GB" sz="4000" b="1" dirty="0" err="1" smtClean="0">
                <a:solidFill>
                  <a:schemeClr val="bg1"/>
                </a:solidFill>
              </a:rPr>
              <a:t>Sie</a:t>
            </a:r>
            <a:r>
              <a:rPr lang="en-GB" sz="4000" b="1" dirty="0" smtClean="0">
                <a:solidFill>
                  <a:schemeClr val="bg1"/>
                </a:solidFill>
              </a:rPr>
              <a:t> </a:t>
            </a:r>
            <a:r>
              <a:rPr lang="en-GB" sz="4000" b="1" dirty="0" err="1" smtClean="0">
                <a:solidFill>
                  <a:schemeClr val="bg1"/>
                </a:solidFill>
              </a:rPr>
              <a:t>mir</a:t>
            </a:r>
            <a:r>
              <a:rPr lang="en-GB" sz="4000" b="1" dirty="0" smtClean="0">
                <a:solidFill>
                  <a:schemeClr val="bg1"/>
                </a:solidFill>
              </a:rPr>
              <a:t> das </a:t>
            </a:r>
            <a:r>
              <a:rPr lang="en-GB" sz="4000" b="1" dirty="0" err="1" smtClean="0">
                <a:solidFill>
                  <a:schemeClr val="bg1"/>
                </a:solidFill>
              </a:rPr>
              <a:t>bezahlen</a:t>
            </a:r>
            <a:r>
              <a:rPr lang="en-GB" sz="4000" b="1" dirty="0" smtClean="0">
                <a:solidFill>
                  <a:schemeClr val="bg1"/>
                </a:solidFill>
              </a:rPr>
              <a:t>. 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Yes, as long as you pay me back.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3" name="GEPHSurvivalAnswers4-6.wav">
            <a:hlinkClick r:id="" action="ppaction://media"/>
          </p:cNvPr>
          <p:cNvPicPr>
            <a:picLocks noRot="1" noChangeAspect="1"/>
          </p:cNvPicPr>
          <p:nvPr>
            <a:wavAudioFile r:embed="rId1" name="GEPHSurvivalAnswers4-6.wav"/>
          </p:nvPr>
        </p:nvPicPr>
        <p:blipFill>
          <a:blip r:embed="rId7" cstate="screen"/>
          <a:stretch>
            <a:fillRect/>
          </a:stretch>
        </p:blipFill>
        <p:spPr>
          <a:xfrm>
            <a:off x="8501090" y="6286520"/>
            <a:ext cx="304800" cy="304800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4658478" y="199250"/>
            <a:ext cx="3184630" cy="392909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9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ity Center by Travel Aficionad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4658478" y="199251"/>
            <a:ext cx="3184630" cy="3929088"/>
          </a:xfrm>
          <a:prstGeom prst="rect">
            <a:avLst/>
          </a:prstGeom>
        </p:spPr>
      </p:pic>
      <p:pic>
        <p:nvPicPr>
          <p:cNvPr id="9" name="Picture 8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152549"/>
            <a:ext cx="4543425" cy="5705475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4658478" y="199250"/>
            <a:ext cx="3184630" cy="3929090"/>
          </a:xfrm>
          <a:prstGeom prst="rect">
            <a:avLst/>
          </a:prstGeom>
        </p:spPr>
      </p:pic>
      <p:sp>
        <p:nvSpPr>
          <p:cNvPr id="11" name="Round Diagonal Corner Rectangle 10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May I use your phone, please?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4214810" y="4071942"/>
            <a:ext cx="4500594" cy="1214446"/>
          </a:xfrm>
          <a:prstGeom prst="wedgeRoundRectCallout">
            <a:avLst>
              <a:gd name="adj1" fmla="val -23781"/>
              <a:gd name="adj2" fmla="val -108587"/>
              <a:gd name="adj3" fmla="val 16667"/>
            </a:avLst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Dürfte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ich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Ihr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Telefon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benutzen</a:t>
            </a:r>
            <a:r>
              <a:rPr lang="en-GB" sz="4000" b="1" dirty="0" smtClean="0"/>
              <a:t>?</a:t>
            </a:r>
            <a:endParaRPr lang="en-GB" sz="4000" b="1" dirty="0"/>
          </a:p>
        </p:txBody>
      </p:sp>
      <p:pic>
        <p:nvPicPr>
          <p:cNvPr id="14" name="GEPHSurvivalAnswers4-4.wav">
            <a:hlinkClick r:id="" action="ppaction://media"/>
          </p:cNvPr>
          <p:cNvPicPr>
            <a:picLocks noRot="1" noChangeAspect="1"/>
          </p:cNvPicPr>
          <p:nvPr>
            <a:wavAudioFile r:embed="rId1" name="GEPHSurvivalAnswers4-4.wav"/>
          </p:nvPr>
        </p:nvPicPr>
        <p:blipFill>
          <a:blip r:embed="rId8" cstate="screen"/>
          <a:stretch>
            <a:fillRect/>
          </a:stretch>
        </p:blipFill>
        <p:spPr>
          <a:xfrm>
            <a:off x="8358214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1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9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ity Center by Travel Aficionad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8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6837" y="785794"/>
            <a:ext cx="2749750" cy="5705475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3375" y="785794"/>
            <a:ext cx="2719931" cy="5643602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3786182" y="4071942"/>
            <a:ext cx="4572032" cy="1500198"/>
          </a:xfrm>
          <a:prstGeom prst="wedgeRoundRectCallout">
            <a:avLst>
              <a:gd name="adj1" fmla="val -65798"/>
              <a:gd name="adj2" fmla="val -92701"/>
              <a:gd name="adj3" fmla="val 16667"/>
            </a:avLst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bg1"/>
                </a:solidFill>
              </a:rPr>
              <a:t>Hier</a:t>
            </a:r>
            <a:r>
              <a:rPr lang="en-GB" sz="4000" b="1" dirty="0" smtClean="0">
                <a:solidFill>
                  <a:schemeClr val="bg1"/>
                </a:solidFill>
              </a:rPr>
              <a:t> </a:t>
            </a:r>
            <a:r>
              <a:rPr lang="en-GB" sz="4000" b="1" dirty="0" err="1" smtClean="0">
                <a:solidFill>
                  <a:schemeClr val="bg1"/>
                </a:solidFill>
              </a:rPr>
              <a:t>gibt</a:t>
            </a:r>
            <a:r>
              <a:rPr lang="en-GB" sz="4000" b="1" dirty="0" smtClean="0">
                <a:solidFill>
                  <a:schemeClr val="bg1"/>
                </a:solidFill>
              </a:rPr>
              <a:t> </a:t>
            </a:r>
            <a:r>
              <a:rPr lang="en-GB" sz="4000" b="1" dirty="0" err="1" smtClean="0">
                <a:solidFill>
                  <a:schemeClr val="bg1"/>
                </a:solidFill>
              </a:rPr>
              <a:t>es</a:t>
            </a:r>
            <a:r>
              <a:rPr lang="en-GB" sz="4000" b="1" dirty="0" smtClean="0">
                <a:solidFill>
                  <a:schemeClr val="bg1"/>
                </a:solidFill>
              </a:rPr>
              <a:t> </a:t>
            </a:r>
            <a:r>
              <a:rPr lang="en-GB" sz="4000" b="1" dirty="0" err="1" smtClean="0">
                <a:solidFill>
                  <a:schemeClr val="bg1"/>
                </a:solidFill>
              </a:rPr>
              <a:t>keinen</a:t>
            </a:r>
            <a:r>
              <a:rPr lang="en-GB" sz="4000" b="1" dirty="0" smtClean="0">
                <a:solidFill>
                  <a:schemeClr val="bg1"/>
                </a:solidFill>
              </a:rPr>
              <a:t> </a:t>
            </a:r>
            <a:r>
              <a:rPr lang="en-GB" sz="4000" b="1" dirty="0" err="1" smtClean="0">
                <a:solidFill>
                  <a:schemeClr val="bg1"/>
                </a:solidFill>
              </a:rPr>
              <a:t>Empfang</a:t>
            </a:r>
            <a:r>
              <a:rPr lang="en-GB" sz="4000" b="1" dirty="0" smtClean="0">
                <a:solidFill>
                  <a:schemeClr val="bg1"/>
                </a:solidFill>
              </a:rPr>
              <a:t>.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There is no signal here.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3" name="GEPHSurvivalAnswers4-7.wav">
            <a:hlinkClick r:id="" action="ppaction://media"/>
          </p:cNvPr>
          <p:cNvPicPr>
            <a:picLocks noRot="1" noChangeAspect="1"/>
          </p:cNvPicPr>
          <p:nvPr>
            <a:wavAudioFile r:embed="rId1" name="GEPHSurvivalAnswers4-7.wav"/>
          </p:nvPr>
        </p:nvPicPr>
        <p:blipFill>
          <a:blip r:embed="rId7" cstate="screen"/>
          <a:stretch>
            <a:fillRect/>
          </a:stretch>
        </p:blipFill>
        <p:spPr>
          <a:xfrm>
            <a:off x="8286776" y="6215082"/>
            <a:ext cx="304800" cy="304800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4658478" y="199250"/>
            <a:ext cx="3184630" cy="392909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7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ity Center by Travel Aficionad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4658478" y="199251"/>
            <a:ext cx="3184630" cy="3929088"/>
          </a:xfrm>
          <a:prstGeom prst="rect">
            <a:avLst/>
          </a:prstGeom>
        </p:spPr>
      </p:pic>
      <p:pic>
        <p:nvPicPr>
          <p:cNvPr id="9" name="Picture 8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152549"/>
            <a:ext cx="4543425" cy="5705475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4658478" y="199250"/>
            <a:ext cx="3184630" cy="3929090"/>
          </a:xfrm>
          <a:prstGeom prst="rect">
            <a:avLst/>
          </a:prstGeom>
        </p:spPr>
      </p:pic>
      <p:sp>
        <p:nvSpPr>
          <p:cNvPr id="11" name="Round Diagonal Corner Rectangle 10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May I use your phone, please?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4214810" y="4071942"/>
            <a:ext cx="4500594" cy="1214446"/>
          </a:xfrm>
          <a:prstGeom prst="wedgeRoundRectCallout">
            <a:avLst>
              <a:gd name="adj1" fmla="val -23781"/>
              <a:gd name="adj2" fmla="val -108587"/>
              <a:gd name="adj3" fmla="val 16667"/>
            </a:avLst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Dürfte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ich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Ihr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Telefon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benutzen</a:t>
            </a:r>
            <a:r>
              <a:rPr lang="en-GB" sz="4000" b="1" dirty="0" smtClean="0"/>
              <a:t>?</a:t>
            </a:r>
            <a:endParaRPr lang="en-GB" sz="4000" b="1" dirty="0"/>
          </a:p>
        </p:txBody>
      </p:sp>
      <p:pic>
        <p:nvPicPr>
          <p:cNvPr id="14" name="GEPHSurvivalAnswers4-4.wav">
            <a:hlinkClick r:id="" action="ppaction://media"/>
          </p:cNvPr>
          <p:cNvPicPr>
            <a:picLocks noRot="1" noChangeAspect="1"/>
          </p:cNvPicPr>
          <p:nvPr>
            <a:wavAudioFile r:embed="rId1" name="GEPHSurvivalAnswers4-4.wav"/>
          </p:nvPr>
        </p:nvPicPr>
        <p:blipFill>
          <a:blip r:embed="rId8" cstate="screen"/>
          <a:stretch>
            <a:fillRect/>
          </a:stretch>
        </p:blipFill>
        <p:spPr>
          <a:xfrm>
            <a:off x="8358214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1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9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ity Center by Travel Aficionad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8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20" y="857232"/>
            <a:ext cx="2749750" cy="5705475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20" y="862850"/>
            <a:ext cx="2751653" cy="5709422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3929058" y="3786190"/>
            <a:ext cx="4500594" cy="1500198"/>
          </a:xfrm>
          <a:prstGeom prst="wedgeRoundRectCallout">
            <a:avLst>
              <a:gd name="adj1" fmla="val -83886"/>
              <a:gd name="adj2" fmla="val -72584"/>
              <a:gd name="adj3" fmla="val 16667"/>
            </a:avLst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bg1"/>
                </a:solidFill>
              </a:rPr>
              <a:t>Wen</a:t>
            </a:r>
            <a:r>
              <a:rPr lang="en-GB" sz="4000" b="1" dirty="0" smtClean="0">
                <a:solidFill>
                  <a:schemeClr val="bg1"/>
                </a:solidFill>
              </a:rPr>
              <a:t> </a:t>
            </a:r>
            <a:r>
              <a:rPr lang="en-GB" sz="4000" b="1" dirty="0" err="1" smtClean="0">
                <a:solidFill>
                  <a:schemeClr val="bg1"/>
                </a:solidFill>
              </a:rPr>
              <a:t>möchten</a:t>
            </a:r>
            <a:r>
              <a:rPr lang="en-GB" sz="4000" b="1" dirty="0" smtClean="0">
                <a:solidFill>
                  <a:schemeClr val="bg1"/>
                </a:solidFill>
              </a:rPr>
              <a:t> </a:t>
            </a:r>
            <a:r>
              <a:rPr lang="en-GB" sz="4000" b="1" dirty="0" err="1" smtClean="0">
                <a:solidFill>
                  <a:schemeClr val="bg1"/>
                </a:solidFill>
              </a:rPr>
              <a:t>Sie</a:t>
            </a:r>
            <a:r>
              <a:rPr lang="en-GB" sz="4000" b="1" dirty="0" smtClean="0">
                <a:solidFill>
                  <a:schemeClr val="bg1"/>
                </a:solidFill>
              </a:rPr>
              <a:t> </a:t>
            </a:r>
            <a:r>
              <a:rPr lang="en-GB" sz="4000" b="1" dirty="0" err="1" smtClean="0">
                <a:solidFill>
                  <a:schemeClr val="bg1"/>
                </a:solidFill>
              </a:rPr>
              <a:t>denn</a:t>
            </a:r>
            <a:r>
              <a:rPr lang="en-GB" sz="4000" b="1" dirty="0" smtClean="0">
                <a:solidFill>
                  <a:schemeClr val="bg1"/>
                </a:solidFill>
              </a:rPr>
              <a:t> </a:t>
            </a:r>
            <a:r>
              <a:rPr lang="en-GB" sz="4000" b="1" dirty="0" err="1" smtClean="0">
                <a:solidFill>
                  <a:schemeClr val="bg1"/>
                </a:solidFill>
              </a:rPr>
              <a:t>anrufen</a:t>
            </a:r>
            <a:r>
              <a:rPr lang="en-GB" sz="4000" b="1" dirty="0" smtClean="0">
                <a:solidFill>
                  <a:schemeClr val="bg1"/>
                </a:solidFill>
              </a:rPr>
              <a:t>?</a:t>
            </a:r>
            <a:endParaRPr lang="en-GB" sz="4000" b="1" dirty="0">
              <a:solidFill>
                <a:schemeClr val="bg1"/>
              </a:solidFill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Who do you want to call?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3" name="GEPHSurvivalAnswers4-8.wav">
            <a:hlinkClick r:id="" action="ppaction://media"/>
          </p:cNvPr>
          <p:cNvPicPr>
            <a:picLocks noRot="1" noChangeAspect="1"/>
          </p:cNvPicPr>
          <p:nvPr>
            <a:wavAudioFile r:embed="rId1" name="GEPHSurvivalAnswers4-8.wav"/>
          </p:nvPr>
        </p:nvPicPr>
        <p:blipFill>
          <a:blip r:embed="rId7" cstate="screen"/>
          <a:stretch>
            <a:fillRect/>
          </a:stretch>
        </p:blipFill>
        <p:spPr>
          <a:xfrm>
            <a:off x="8429652" y="6215082"/>
            <a:ext cx="304800" cy="304800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4658478" y="199250"/>
            <a:ext cx="3184630" cy="392909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4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city centre of Nyíregyháza by lefthandgerg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2786050" y="142852"/>
            <a:ext cx="3429024" cy="3071834"/>
          </a:xfrm>
          <a:prstGeom prst="wedgeRoundRectCallout">
            <a:avLst>
              <a:gd name="adj1" fmla="val -34400"/>
              <a:gd name="adj2" fmla="val 68367"/>
              <a:gd name="adj3" fmla="val 16667"/>
            </a:avLst>
          </a:prstGeom>
          <a:solidFill>
            <a:schemeClr val="accent3">
              <a:lumMod val="50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Ohne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meinen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Anwalt</a:t>
            </a:r>
            <a:r>
              <a:rPr lang="en-GB" sz="4000" b="1" dirty="0" smtClean="0"/>
              <a:t> sage </a:t>
            </a:r>
            <a:r>
              <a:rPr lang="en-GB" sz="4000" b="1" dirty="0" err="1" smtClean="0"/>
              <a:t>ich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nichts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mehr</a:t>
            </a:r>
            <a:r>
              <a:rPr lang="en-GB" sz="4000" b="1" dirty="0" smtClean="0"/>
              <a:t>!</a:t>
            </a:r>
            <a:endParaRPr lang="en-GB" sz="4000" b="1" dirty="0"/>
          </a:p>
        </p:txBody>
      </p:sp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804586" y="2838697"/>
            <a:ext cx="2605607" cy="3214711"/>
          </a:xfrm>
          <a:prstGeom prst="rect">
            <a:avLst/>
          </a:prstGeom>
        </p:spPr>
      </p:pic>
      <p:pic>
        <p:nvPicPr>
          <p:cNvPr id="5" name="Picture 4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804586" y="2838696"/>
            <a:ext cx="2605608" cy="3214711"/>
          </a:xfrm>
          <a:prstGeom prst="rect">
            <a:avLst/>
          </a:prstGeom>
        </p:spPr>
      </p:pic>
      <p:pic>
        <p:nvPicPr>
          <p:cNvPr id="6" name="Picture 5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600575" y="642918"/>
            <a:ext cx="4543425" cy="5705475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I’m not saying anything until I’ve seen a lawyer.</a:t>
            </a:r>
            <a:endParaRPr lang="en-GB" sz="3200" b="1" dirty="0">
              <a:solidFill>
                <a:schemeClr val="tx1"/>
              </a:solidFill>
            </a:endParaRPr>
          </a:p>
        </p:txBody>
      </p:sp>
      <p:pic>
        <p:nvPicPr>
          <p:cNvPr id="13" name="GEPHSurvivalAnswers4-9DW.wav">
            <a:hlinkClick r:id="" action="ppaction://media"/>
          </p:cNvPr>
          <p:cNvPicPr>
            <a:picLocks noRot="1" noChangeAspect="1"/>
          </p:cNvPicPr>
          <p:nvPr>
            <a:wavAudioFile r:embed="rId1" name="GEPHSurvivalAnswers4-9DW.wav"/>
          </p:nvPr>
        </p:nvPicPr>
        <p:blipFill>
          <a:blip r:embed="rId8" cstate="screen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8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city centre of Nyíregyháza by lefthandgerg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2786050" y="285728"/>
            <a:ext cx="3143272" cy="2286016"/>
          </a:xfrm>
          <a:prstGeom prst="wedgeRoundRectCallout">
            <a:avLst>
              <a:gd name="adj1" fmla="val 64387"/>
              <a:gd name="adj2" fmla="val 64534"/>
              <a:gd name="adj3" fmla="val 16667"/>
            </a:avLst>
          </a:prstGeom>
          <a:solidFill>
            <a:schemeClr val="accent3">
              <a:lumMod val="50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Dafür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ist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es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jetzt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zu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spät</a:t>
            </a:r>
            <a:r>
              <a:rPr lang="en-GB" sz="4000" b="1" dirty="0" smtClean="0"/>
              <a:t>…</a:t>
            </a:r>
            <a:endParaRPr lang="en-GB" sz="4000" b="1" dirty="0"/>
          </a:p>
        </p:txBody>
      </p:sp>
      <p:pic>
        <p:nvPicPr>
          <p:cNvPr id="6" name="Picture 5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786446" y="357166"/>
            <a:ext cx="2749750" cy="5705475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786446" y="357166"/>
            <a:ext cx="2749750" cy="5705475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It’s too late for that…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GEPHSurvivalAnswers4-10.wav">
            <a:hlinkClick r:id="" action="ppaction://media"/>
          </p:cNvPr>
          <p:cNvPicPr>
            <a:picLocks noRot="1" noChangeAspect="1"/>
          </p:cNvPicPr>
          <p:nvPr>
            <a:wavAudioFile r:embed="rId1" name="GEPHSurvivalAnswers4-10.wav"/>
          </p:nvPr>
        </p:nvPicPr>
        <p:blipFill>
          <a:blip r:embed="rId7" cstate="screen"/>
          <a:stretch>
            <a:fillRect/>
          </a:stretch>
        </p:blipFill>
        <p:spPr>
          <a:xfrm>
            <a:off x="8286776" y="6215082"/>
            <a:ext cx="304800" cy="304800"/>
          </a:xfrm>
          <a:prstGeom prst="rect">
            <a:avLst/>
          </a:prstGeom>
        </p:spPr>
      </p:pic>
      <p:pic>
        <p:nvPicPr>
          <p:cNvPr id="9" name="Picture 8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804586" y="2838696"/>
            <a:ext cx="2605608" cy="3214711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8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city centre of Nyíregyháza by lefthandgerg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2786050" y="142852"/>
            <a:ext cx="3429024" cy="3071834"/>
          </a:xfrm>
          <a:prstGeom prst="wedgeRoundRectCallout">
            <a:avLst>
              <a:gd name="adj1" fmla="val -34400"/>
              <a:gd name="adj2" fmla="val 68367"/>
              <a:gd name="adj3" fmla="val 16667"/>
            </a:avLst>
          </a:prstGeom>
          <a:solidFill>
            <a:schemeClr val="accent3">
              <a:lumMod val="50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Ohne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meinen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Anwalt</a:t>
            </a:r>
            <a:r>
              <a:rPr lang="en-GB" sz="4000" b="1" dirty="0" smtClean="0"/>
              <a:t> sage </a:t>
            </a:r>
            <a:r>
              <a:rPr lang="en-GB" sz="4000" b="1" dirty="0" err="1" smtClean="0"/>
              <a:t>ich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nichts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mehr</a:t>
            </a:r>
            <a:r>
              <a:rPr lang="en-GB" sz="4000" b="1" dirty="0" smtClean="0"/>
              <a:t>!</a:t>
            </a:r>
            <a:endParaRPr lang="en-GB" sz="4000" b="1" dirty="0"/>
          </a:p>
        </p:txBody>
      </p:sp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804586" y="2838697"/>
            <a:ext cx="2605607" cy="3214711"/>
          </a:xfrm>
          <a:prstGeom prst="rect">
            <a:avLst/>
          </a:prstGeom>
        </p:spPr>
      </p:pic>
      <p:pic>
        <p:nvPicPr>
          <p:cNvPr id="5" name="Picture 4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804586" y="2838696"/>
            <a:ext cx="2605608" cy="3214711"/>
          </a:xfrm>
          <a:prstGeom prst="rect">
            <a:avLst/>
          </a:prstGeom>
        </p:spPr>
      </p:pic>
      <p:pic>
        <p:nvPicPr>
          <p:cNvPr id="6" name="Picture 5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600575" y="642918"/>
            <a:ext cx="4543425" cy="5705475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I’m not saying anything until I’ve seen a lawyer.</a:t>
            </a:r>
            <a:endParaRPr lang="en-GB" sz="3200" b="1" dirty="0">
              <a:solidFill>
                <a:schemeClr val="tx1"/>
              </a:solidFill>
            </a:endParaRPr>
          </a:p>
        </p:txBody>
      </p:sp>
      <p:pic>
        <p:nvPicPr>
          <p:cNvPr id="13" name="GEPHSurvivalAnswers4-9DW.wav">
            <a:hlinkClick r:id="" action="ppaction://media"/>
          </p:cNvPr>
          <p:cNvPicPr>
            <a:picLocks noRot="1" noChangeAspect="1"/>
          </p:cNvPicPr>
          <p:nvPr>
            <a:wavAudioFile r:embed="rId1" name="GEPHSurvivalAnswers4-9DW.wav"/>
          </p:nvPr>
        </p:nvPicPr>
        <p:blipFill>
          <a:blip r:embed="rId8" cstate="screen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8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city centre of Nyíregyháza by lefthandgerg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1357290" y="285728"/>
            <a:ext cx="4786346" cy="2500330"/>
          </a:xfrm>
          <a:prstGeom prst="wedgeRoundRectCallout">
            <a:avLst>
              <a:gd name="adj1" fmla="val 58273"/>
              <a:gd name="adj2" fmla="val 64947"/>
              <a:gd name="adj3" fmla="val 16667"/>
            </a:avLst>
          </a:prstGeom>
          <a:solidFill>
            <a:schemeClr val="accent3">
              <a:lumMod val="50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/>
              <a:t>Sind </a:t>
            </a:r>
            <a:r>
              <a:rPr lang="en-GB" sz="4000" b="1" dirty="0" err="1" smtClean="0"/>
              <a:t>Sie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mit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dem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deutschen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Gesetz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vertraut</a:t>
            </a:r>
            <a:r>
              <a:rPr lang="en-GB" sz="4000" b="1" dirty="0" smtClean="0"/>
              <a:t>?</a:t>
            </a:r>
            <a:endParaRPr lang="en-GB" sz="4000" b="1" dirty="0"/>
          </a:p>
        </p:txBody>
      </p:sp>
      <p:pic>
        <p:nvPicPr>
          <p:cNvPr id="6" name="Picture 5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29322" y="428604"/>
            <a:ext cx="2749750" cy="5705475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29322" y="428604"/>
            <a:ext cx="2749750" cy="5705475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Are you familiar with the German law?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GEPHSurvivalAnswers4-11.wav">
            <a:hlinkClick r:id="" action="ppaction://media"/>
          </p:cNvPr>
          <p:cNvPicPr>
            <a:picLocks noRot="1" noChangeAspect="1"/>
          </p:cNvPicPr>
          <p:nvPr>
            <a:wavAudioFile r:embed="rId1" name="GEPHSurvivalAnswers4-11.wav"/>
          </p:nvPr>
        </p:nvPicPr>
        <p:blipFill>
          <a:blip r:embed="rId7" cstate="screen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  <p:pic>
        <p:nvPicPr>
          <p:cNvPr id="9" name="Picture 8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804586" y="2838696"/>
            <a:ext cx="2605608" cy="3214711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7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city centre of Nyíregyháza by lefthandgerg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2786050" y="142852"/>
            <a:ext cx="3429024" cy="3071834"/>
          </a:xfrm>
          <a:prstGeom prst="wedgeRoundRectCallout">
            <a:avLst>
              <a:gd name="adj1" fmla="val -34400"/>
              <a:gd name="adj2" fmla="val 68367"/>
              <a:gd name="adj3" fmla="val 16667"/>
            </a:avLst>
          </a:prstGeom>
          <a:solidFill>
            <a:schemeClr val="accent3">
              <a:lumMod val="50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Ohne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meinen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Anwalt</a:t>
            </a:r>
            <a:r>
              <a:rPr lang="en-GB" sz="4000" b="1" dirty="0" smtClean="0"/>
              <a:t> sage </a:t>
            </a:r>
            <a:r>
              <a:rPr lang="en-GB" sz="4000" b="1" dirty="0" err="1" smtClean="0"/>
              <a:t>ich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nichts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mehr</a:t>
            </a:r>
            <a:r>
              <a:rPr lang="en-GB" sz="4000" b="1" dirty="0" smtClean="0"/>
              <a:t>!</a:t>
            </a:r>
            <a:endParaRPr lang="en-GB" sz="4000" b="1" dirty="0"/>
          </a:p>
        </p:txBody>
      </p:sp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804586" y="2838697"/>
            <a:ext cx="2605607" cy="3214711"/>
          </a:xfrm>
          <a:prstGeom prst="rect">
            <a:avLst/>
          </a:prstGeom>
        </p:spPr>
      </p:pic>
      <p:pic>
        <p:nvPicPr>
          <p:cNvPr id="5" name="Picture 4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804586" y="2838696"/>
            <a:ext cx="2605608" cy="3214711"/>
          </a:xfrm>
          <a:prstGeom prst="rect">
            <a:avLst/>
          </a:prstGeom>
        </p:spPr>
      </p:pic>
      <p:pic>
        <p:nvPicPr>
          <p:cNvPr id="6" name="Picture 5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600575" y="642918"/>
            <a:ext cx="4543425" cy="5705475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I’m not saying anything until I’ve seen a lawyer.</a:t>
            </a:r>
            <a:endParaRPr lang="en-GB" sz="3200" b="1" dirty="0">
              <a:solidFill>
                <a:schemeClr val="tx1"/>
              </a:solidFill>
            </a:endParaRPr>
          </a:p>
        </p:txBody>
      </p:sp>
      <p:pic>
        <p:nvPicPr>
          <p:cNvPr id="13" name="GEPHSurvivalAnswers4-9DW.wav">
            <a:hlinkClick r:id="" action="ppaction://media"/>
          </p:cNvPr>
          <p:cNvPicPr>
            <a:picLocks noRot="1" noChangeAspect="1"/>
          </p:cNvPicPr>
          <p:nvPr>
            <a:wavAudioFile r:embed="rId1" name="GEPHSurvivalAnswers4-9DW.wav"/>
          </p:nvPr>
        </p:nvPicPr>
        <p:blipFill>
          <a:blip r:embed="rId8" cstate="screen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8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city centre of Nyíregyháza by lefthandgerg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2786050" y="285728"/>
            <a:ext cx="2357454" cy="1500198"/>
          </a:xfrm>
          <a:prstGeom prst="wedgeRoundRectCallout">
            <a:avLst>
              <a:gd name="adj1" fmla="val 108630"/>
              <a:gd name="adj2" fmla="val 114176"/>
              <a:gd name="adj3" fmla="val 16667"/>
            </a:avLst>
          </a:prstGeom>
          <a:solidFill>
            <a:schemeClr val="accent3">
              <a:lumMod val="50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/>
              <a:t>Mir </a:t>
            </a:r>
            <a:r>
              <a:rPr lang="en-GB" sz="4000" b="1" dirty="0" err="1" smtClean="0"/>
              <a:t>egal</a:t>
            </a:r>
            <a:r>
              <a:rPr lang="en-GB" sz="4000" b="1" dirty="0" smtClean="0"/>
              <a:t>!</a:t>
            </a:r>
            <a:endParaRPr lang="en-GB" sz="4000" b="1" dirty="0"/>
          </a:p>
        </p:txBody>
      </p:sp>
      <p:pic>
        <p:nvPicPr>
          <p:cNvPr id="6" name="Picture 5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857884" y="285728"/>
            <a:ext cx="2749750" cy="5705475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857884" y="285728"/>
            <a:ext cx="2749750" cy="5705475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don’t care.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GEPHSurvivalAnswers4-12.wav">
            <a:hlinkClick r:id="" action="ppaction://media"/>
          </p:cNvPr>
          <p:cNvPicPr>
            <a:picLocks noRot="1" noChangeAspect="1"/>
          </p:cNvPicPr>
          <p:nvPr>
            <a:wavAudioFile r:embed="rId1" name="GEPHSurvivalAnswers4-12.wav"/>
          </p:nvPr>
        </p:nvPicPr>
        <p:blipFill>
          <a:blip r:embed="rId7" cstate="screen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  <p:pic>
        <p:nvPicPr>
          <p:cNvPr id="9" name="Picture 8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804586" y="2838696"/>
            <a:ext cx="2605608" cy="3214711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6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Join us again!</a:t>
            </a:r>
            <a:endParaRPr lang="en-GB" dirty="0"/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7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8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6" name="Picture 15" descr="mrcalmchop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4643438" y="-2786044"/>
            <a:ext cx="889579" cy="2786044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7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8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0" name="Picture 19" descr="mrcalmchop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3702" y="6858000"/>
            <a:ext cx="889579" cy="2786044"/>
          </a:xfrm>
          <a:prstGeom prst="rect">
            <a:avLst/>
          </a:prstGeom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19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" y="-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4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39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29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" y="-73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1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" y="49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38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" y="50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0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7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9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67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69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49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7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0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8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61111E-6 -7.40741E-7 L -0.00121 1.53241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66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1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Motion origin="layout" path="M -3.61111E-6 7.40741E-7 L 0.00052 -1.51157 " pathEditMode="relative" rAng="0" ptsTypes="AA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196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390</Words>
  <Application>Microsoft Office PowerPoint</Application>
  <PresentationFormat>On-screen Show (4:3)</PresentationFormat>
  <Paragraphs>62</Paragraphs>
  <Slides>18</Slides>
  <Notes>14</Notes>
  <HiddenSlides>0</HiddenSlides>
  <MMClips>19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10 Survival Phrases  Survival Answers 4/6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Join us again!</vt:lpstr>
    </vt:vector>
  </TitlesOfParts>
  <Company>Newcastle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Survival Phrases</dc:title>
  <dc:creator>David Wilson</dc:creator>
  <cp:lastModifiedBy>David Wilson</cp:lastModifiedBy>
  <cp:revision>73</cp:revision>
  <dcterms:created xsi:type="dcterms:W3CDTF">2009-05-22T12:43:55Z</dcterms:created>
  <dcterms:modified xsi:type="dcterms:W3CDTF">2010-02-17T15:21:28Z</dcterms:modified>
</cp:coreProperties>
</file>