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20" r:id="rId3"/>
    <p:sldId id="321" r:id="rId4"/>
    <p:sldId id="260" r:id="rId5"/>
    <p:sldId id="276" r:id="rId6"/>
    <p:sldId id="325" r:id="rId7"/>
    <p:sldId id="279" r:id="rId8"/>
    <p:sldId id="322" r:id="rId9"/>
    <p:sldId id="278" r:id="rId10"/>
    <p:sldId id="323" r:id="rId11"/>
    <p:sldId id="277" r:id="rId12"/>
    <p:sldId id="313" r:id="rId13"/>
    <p:sldId id="315" r:id="rId14"/>
    <p:sldId id="324" r:id="rId15"/>
    <p:sldId id="316" r:id="rId16"/>
    <p:sldId id="314" r:id="rId17"/>
    <p:sldId id="317" r:id="rId18"/>
    <p:sldId id="31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5" autoAdjust="0"/>
  </p:normalViewPr>
  <p:slideViewPr>
    <p:cSldViewPr>
      <p:cViewPr>
        <p:scale>
          <a:sx n="50" d="100"/>
          <a:sy n="50" d="100"/>
        </p:scale>
        <p:origin x="-972" y="-8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2CE08-B512-4FE2-BD4C-3E510A0C8E91}" type="datetimeFigureOut">
              <a:rPr lang="en-US" smtClean="0"/>
              <a:pPr/>
              <a:t>2/19/2010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audio5.wav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17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18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21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1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audio" Target="../media/audio15.wav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audio" Target="../media/audio14.wav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4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>10 Survival Phrases</a:t>
            </a:r>
            <a:br>
              <a:rPr lang="en-GB" sz="5400" dirty="0" smtClean="0"/>
            </a:br>
            <a:r>
              <a:rPr lang="en-GB" sz="5400" dirty="0" smtClean="0"/>
              <a:t/>
            </a:r>
            <a:br>
              <a:rPr lang="en-GB" sz="5400" dirty="0" smtClean="0"/>
            </a:br>
            <a:r>
              <a:rPr lang="en-GB" sz="5400" dirty="0" smtClean="0"/>
              <a:t>Survival Answers </a:t>
            </a:r>
            <a:r>
              <a:rPr lang="en-GB" sz="5400" dirty="0" smtClean="0"/>
              <a:t>6/6</a:t>
            </a:r>
            <a:endParaRPr lang="en-GB" sz="5400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r>
              <a:rPr lang="en-GB" dirty="0" smtClean="0"/>
              <a:t>With Mr Angry Potato Head and </a:t>
            </a:r>
          </a:p>
          <a:p>
            <a:r>
              <a:rPr lang="en-GB" dirty="0" smtClean="0"/>
              <a:t>Mrs. Mildly-Angry Carrot-Face</a:t>
            </a:r>
            <a:endParaRPr lang="en-GB" dirty="0"/>
          </a:p>
        </p:txBody>
      </p:sp>
      <p:pic>
        <p:nvPicPr>
          <p:cNvPr id="6" name="Picture 5" descr="angrycarrotfac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143356"/>
            <a:ext cx="2749750" cy="5705475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61670" y="4214818"/>
            <a:ext cx="3010924" cy="3714776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flecting cavern lake by cloudsoup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11" name="survivalAnswers1-2.wav">
            <a:hlinkClick r:id="" action="ppaction://media"/>
          </p:cNvPr>
          <p:cNvPicPr>
            <a:picLocks noRot="1" noChangeAspect="1"/>
          </p:cNvPicPr>
          <p:nvPr>
            <a:wavAudioFile r:embed="rId1" name="survivalAnswers1-2.wav"/>
          </p:nvPr>
        </p:nvPicPr>
        <p:blipFill>
          <a:blip r:embed="rId6" cstate="screen"/>
          <a:stretch>
            <a:fillRect/>
          </a:stretch>
        </p:blipFill>
        <p:spPr>
          <a:xfrm>
            <a:off x="8143900" y="5786454"/>
            <a:ext cx="304800" cy="3048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4214810" y="785794"/>
            <a:ext cx="4500594" cy="4429156"/>
          </a:xfrm>
          <a:prstGeom prst="wedgeRoundRectCallout">
            <a:avLst>
              <a:gd name="adj1" fmla="val -68971"/>
              <a:gd name="adj2" fmla="val 2087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 I am the angry potato-head. I have already taught you ten survival phrases. Here are some answers.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2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aydream Farm #1 by mindgutte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571868" y="1000108"/>
            <a:ext cx="5072098" cy="3571900"/>
          </a:xfrm>
          <a:prstGeom prst="wedgeRoundRectCallout">
            <a:avLst>
              <a:gd name="adj1" fmla="val -68413"/>
              <a:gd name="adj2" fmla="val 11788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Hello. I am the mildly angry carrot-face. I am going to teach you answers to the survival phrases.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7" name="survivalAnswers1-3.wav">
            <a:hlinkClick r:id="" action="ppaction://media"/>
          </p:cNvPr>
          <p:cNvPicPr>
            <a:picLocks noRot="1" noChangeAspect="1"/>
          </p:cNvPicPr>
          <p:nvPr>
            <a:wavAudioFile r:embed="rId1" name="survivalAnswers1-3.wav"/>
          </p:nvPr>
        </p:nvPicPr>
        <p:blipFill>
          <a:blip r:embed="rId6" cstate="screen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9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4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-24"/>
            <a:ext cx="2643204" cy="3261097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28596" y="3786190"/>
            <a:ext cx="3000396" cy="2000264"/>
          </a:xfrm>
          <a:prstGeom prst="wedgeRoundRectCallout">
            <a:avLst>
              <a:gd name="adj1" fmla="val -2420"/>
              <a:gd name="adj2" fmla="val -83213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Wie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viel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kostet</a:t>
            </a:r>
            <a:r>
              <a:rPr lang="en-GB" sz="4000" b="1" dirty="0" smtClean="0"/>
              <a:t> das?</a:t>
            </a:r>
            <a:endParaRPr lang="en-GB" sz="4000" b="1" dirty="0"/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0"/>
            <a:ext cx="2643205" cy="3261097"/>
          </a:xfrm>
          <a:prstGeom prst="rect">
            <a:avLst/>
          </a:prstGeom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00575" y="642918"/>
            <a:ext cx="4543425" cy="570547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much does that cost?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SurvivalAnswers6-4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4.wav"/>
          </p:nvPr>
        </p:nvPicPr>
        <p:blipFill>
          <a:blip r:embed="rId7" cstate="screen"/>
          <a:stretch>
            <a:fillRect/>
          </a:stretch>
        </p:blipFill>
        <p:spPr>
          <a:xfrm>
            <a:off x="814390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497412" y="642918"/>
            <a:ext cx="2749750" cy="5705475"/>
          </a:xfrm>
          <a:prstGeom prst="rect">
            <a:avLst/>
          </a:prstGeom>
        </p:spPr>
      </p:pic>
      <p:pic>
        <p:nvPicPr>
          <p:cNvPr id="9" name="Picture 8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00693" y="642918"/>
            <a:ext cx="2754361" cy="571504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571736" y="3357562"/>
            <a:ext cx="2857520" cy="1714512"/>
          </a:xfrm>
          <a:prstGeom prst="wedgeRoundRectCallout">
            <a:avLst>
              <a:gd name="adj1" fmla="val 67045"/>
              <a:gd name="adj2" fmla="val -41309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€15.99</a:t>
            </a:r>
            <a:endParaRPr lang="en-GB" sz="4000" b="1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€15.99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GEPHSurvivalAnswers6-5.wav">
            <a:hlinkClick r:id="" action="ppaction://media"/>
          </p:cNvPr>
          <p:cNvPicPr>
            <a:picLocks noRot="1" noChangeAspect="1"/>
          </p:cNvPicPr>
          <p:nvPr>
            <a:wavAudioFile r:embed="rId2" name="GEPHSurvivalAnswers6-5.wav"/>
          </p:nvPr>
        </p:nvPicPr>
        <p:blipFill>
          <a:blip r:embed="rId7" cstate="screen"/>
          <a:stretch>
            <a:fillRect/>
          </a:stretch>
        </p:blipFill>
        <p:spPr>
          <a:xfrm>
            <a:off x="8215338" y="6215082"/>
            <a:ext cx="304800" cy="304800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0"/>
            <a:ext cx="2643205" cy="326109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-24"/>
            <a:ext cx="2643204" cy="3261097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28596" y="3786190"/>
            <a:ext cx="3000396" cy="2000264"/>
          </a:xfrm>
          <a:prstGeom prst="wedgeRoundRectCallout">
            <a:avLst>
              <a:gd name="adj1" fmla="val -2420"/>
              <a:gd name="adj2" fmla="val -83213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Wie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viel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kostet</a:t>
            </a:r>
            <a:r>
              <a:rPr lang="en-GB" sz="4000" b="1" dirty="0" smtClean="0"/>
              <a:t> das?</a:t>
            </a:r>
            <a:endParaRPr lang="en-GB" sz="4000" b="1" dirty="0"/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0"/>
            <a:ext cx="2643205" cy="3261097"/>
          </a:xfrm>
          <a:prstGeom prst="rect">
            <a:avLst/>
          </a:prstGeom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00575" y="642918"/>
            <a:ext cx="4543425" cy="570547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much does that cost?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SurvivalAnswers6-4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4.wav"/>
          </p:nvPr>
        </p:nvPicPr>
        <p:blipFill>
          <a:blip r:embed="rId7" cstate="screen"/>
          <a:stretch>
            <a:fillRect/>
          </a:stretch>
        </p:blipFill>
        <p:spPr>
          <a:xfrm>
            <a:off x="814390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94282" y="571480"/>
            <a:ext cx="2749750" cy="5705475"/>
          </a:xfrm>
          <a:prstGeom prst="rect">
            <a:avLst/>
          </a:prstGeom>
        </p:spPr>
      </p:pic>
      <p:pic>
        <p:nvPicPr>
          <p:cNvPr id="9" name="Picture 8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89672" y="571480"/>
            <a:ext cx="2754360" cy="571504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642910" y="3500438"/>
            <a:ext cx="5572164" cy="2071702"/>
          </a:xfrm>
          <a:prstGeom prst="wedgeRoundRectCallout">
            <a:avLst>
              <a:gd name="adj1" fmla="val 63757"/>
              <a:gd name="adj2" fmla="val -72343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Wir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haben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heute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ein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Sonderangebot</a:t>
            </a:r>
            <a:r>
              <a:rPr lang="en-GB" sz="4000" b="1" dirty="0" smtClean="0"/>
              <a:t>. </a:t>
            </a:r>
          </a:p>
          <a:p>
            <a:pPr algn="ctr"/>
            <a:r>
              <a:rPr lang="en-GB" sz="4000" b="1" dirty="0" smtClean="0"/>
              <a:t>Es </a:t>
            </a:r>
            <a:r>
              <a:rPr lang="en-GB" sz="4000" b="1" dirty="0" err="1" smtClean="0"/>
              <a:t>kostet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nur</a:t>
            </a:r>
            <a:r>
              <a:rPr lang="en-GB" sz="4000" b="1" dirty="0" smtClean="0"/>
              <a:t> die </a:t>
            </a:r>
            <a:r>
              <a:rPr lang="en-GB" sz="4000" b="1" dirty="0" err="1" smtClean="0"/>
              <a:t>Hälfte</a:t>
            </a:r>
            <a:r>
              <a:rPr lang="en-GB" sz="4000" b="1" dirty="0" smtClean="0"/>
              <a:t>.</a:t>
            </a:r>
            <a:endParaRPr lang="en-GB" sz="4000" b="1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We have a special offer on today. </a:t>
            </a:r>
          </a:p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It’s half price.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GEPHSurvivalAnswers6-6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6.wav"/>
          </p:nvPr>
        </p:nvPicPr>
        <p:blipFill>
          <a:blip r:embed="rId6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0"/>
            <a:ext cx="2643205" cy="3261097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-24"/>
            <a:ext cx="2643204" cy="3261097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28596" y="3786190"/>
            <a:ext cx="3000396" cy="2000264"/>
          </a:xfrm>
          <a:prstGeom prst="wedgeRoundRectCallout">
            <a:avLst>
              <a:gd name="adj1" fmla="val -2420"/>
              <a:gd name="adj2" fmla="val -83213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Wie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viel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kostet</a:t>
            </a:r>
            <a:r>
              <a:rPr lang="en-GB" sz="4000" b="1" dirty="0" smtClean="0"/>
              <a:t> das?</a:t>
            </a:r>
            <a:endParaRPr lang="en-GB" sz="4000" b="1" dirty="0"/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0"/>
            <a:ext cx="2643205" cy="3261097"/>
          </a:xfrm>
          <a:prstGeom prst="rect">
            <a:avLst/>
          </a:prstGeom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00575" y="642918"/>
            <a:ext cx="4543425" cy="570547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much does that cost?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SurvivalAnswers6-4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4.wav"/>
          </p:nvPr>
        </p:nvPicPr>
        <p:blipFill>
          <a:blip r:embed="rId7" cstate="screen"/>
          <a:stretch>
            <a:fillRect/>
          </a:stretch>
        </p:blipFill>
        <p:spPr>
          <a:xfrm>
            <a:off x="814390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083" y="714356"/>
            <a:ext cx="2715321" cy="5634037"/>
          </a:xfrm>
          <a:prstGeom prst="rect">
            <a:avLst/>
          </a:prstGeom>
        </p:spPr>
      </p:pic>
      <p:pic>
        <p:nvPicPr>
          <p:cNvPr id="9" name="Picture 8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714356"/>
            <a:ext cx="2722510" cy="5648955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1500166" y="3857628"/>
            <a:ext cx="4357718" cy="1714512"/>
          </a:xfrm>
          <a:prstGeom prst="wedgeRoundRectCallout">
            <a:avLst>
              <a:gd name="adj1" fmla="val 64422"/>
              <a:gd name="adj2" fmla="val -91309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Wieviel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bieten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much are you offering?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GEPHSurvivalAnswers6-7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7.wav"/>
          </p:nvPr>
        </p:nvPicPr>
        <p:blipFill>
          <a:blip r:embed="rId6" cstate="screen"/>
          <a:stretch>
            <a:fillRect/>
          </a:stretch>
        </p:blipFill>
        <p:spPr>
          <a:xfrm>
            <a:off x="8143900" y="6143644"/>
            <a:ext cx="304800" cy="304800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0"/>
            <a:ext cx="2643205" cy="3261097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-24"/>
            <a:ext cx="2643204" cy="3261097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28596" y="3786190"/>
            <a:ext cx="3000396" cy="2000264"/>
          </a:xfrm>
          <a:prstGeom prst="wedgeRoundRectCallout">
            <a:avLst>
              <a:gd name="adj1" fmla="val -2420"/>
              <a:gd name="adj2" fmla="val -83213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Wie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viel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kostet</a:t>
            </a:r>
            <a:r>
              <a:rPr lang="en-GB" sz="4000" b="1" dirty="0" smtClean="0"/>
              <a:t> das?</a:t>
            </a:r>
            <a:endParaRPr lang="en-GB" sz="4000" b="1" dirty="0"/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0"/>
            <a:ext cx="2643205" cy="3261097"/>
          </a:xfrm>
          <a:prstGeom prst="rect">
            <a:avLst/>
          </a:prstGeom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00575" y="642918"/>
            <a:ext cx="4543425" cy="570547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much does that cost?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SurvivalAnswers6-4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4.wav"/>
          </p:nvPr>
        </p:nvPicPr>
        <p:blipFill>
          <a:blip r:embed="rId7" cstate="screen"/>
          <a:stretch>
            <a:fillRect/>
          </a:stretch>
        </p:blipFill>
        <p:spPr>
          <a:xfrm>
            <a:off x="814390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22778" y="714356"/>
            <a:ext cx="2715321" cy="5634037"/>
          </a:xfrm>
          <a:prstGeom prst="rect">
            <a:avLst/>
          </a:prstGeom>
        </p:spPr>
      </p:pic>
      <p:pic>
        <p:nvPicPr>
          <p:cNvPr id="9" name="Picture 8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84" y="724540"/>
            <a:ext cx="2680593" cy="556198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1357290" y="3500438"/>
            <a:ext cx="4500594" cy="1928826"/>
          </a:xfrm>
          <a:prstGeom prst="wedgeRoundRectCallout">
            <a:avLst>
              <a:gd name="adj1" fmla="val 64035"/>
              <a:gd name="adj2" fmla="val -79087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Mehr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als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bezahlen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können</a:t>
            </a:r>
            <a:r>
              <a:rPr lang="en-GB" sz="4000" b="1" dirty="0" smtClean="0"/>
              <a:t>.</a:t>
            </a:r>
            <a:endParaRPr lang="en-GB" sz="4000" b="1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More than you  can afford.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GEPHSurvivalAnswers6-8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8.wav"/>
          </p:nvPr>
        </p:nvPicPr>
        <p:blipFill>
          <a:blip r:embed="rId6" cstate="screen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0"/>
            <a:ext cx="2643205" cy="3261097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176276"/>
            <a:ext cx="2289004" cy="282409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00298" y="2643182"/>
            <a:ext cx="3571900" cy="2428892"/>
          </a:xfrm>
          <a:prstGeom prst="wedgeRoundRectCallout">
            <a:avLst>
              <a:gd name="adj1" fmla="val -50749"/>
              <a:gd name="adj2" fmla="val -63404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Haben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etwas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Billigeres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046" y="176276"/>
            <a:ext cx="2289004" cy="2824096"/>
          </a:xfrm>
          <a:prstGeom prst="rect">
            <a:avLst/>
          </a:prstGeom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00575" y="642918"/>
            <a:ext cx="4543425" cy="570547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Do you have anything cheaper?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GEPHSurvivalAnswers6-9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9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43636" y="500042"/>
            <a:ext cx="2646462" cy="5491161"/>
          </a:xfrm>
          <a:prstGeom prst="rect">
            <a:avLst/>
          </a:prstGeom>
        </p:spPr>
      </p:pic>
      <p:pic>
        <p:nvPicPr>
          <p:cNvPr id="9" name="Picture 8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178065" y="500042"/>
            <a:ext cx="2646163" cy="5490542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1357290" y="3929066"/>
            <a:ext cx="4500594" cy="1714512"/>
          </a:xfrm>
          <a:prstGeom prst="wedgeRoundRectCallout">
            <a:avLst>
              <a:gd name="adj1" fmla="val 64505"/>
              <a:gd name="adj2" fmla="val -106864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Sie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könnten</a:t>
            </a:r>
            <a:r>
              <a:rPr lang="en-GB" sz="4000" b="1" dirty="0" smtClean="0"/>
              <a:t> das </a:t>
            </a:r>
            <a:r>
              <a:rPr lang="en-GB" sz="4000" b="1" dirty="0" err="1" smtClean="0"/>
              <a:t>anprobieren</a:t>
            </a:r>
            <a:r>
              <a:rPr lang="en-GB" sz="4000" b="1" dirty="0" smtClean="0"/>
              <a:t>.</a:t>
            </a:r>
            <a:endParaRPr lang="en-GB" sz="4000" b="1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You could try this one instead.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GEPHSurvivalAnswers6-10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10.wav"/>
          </p:nvPr>
        </p:nvPicPr>
        <p:blipFill>
          <a:blip r:embed="rId6" cstate="screen"/>
          <a:stretch>
            <a:fillRect/>
          </a:stretch>
        </p:blipFill>
        <p:spPr>
          <a:xfrm>
            <a:off x="8143900" y="6143644"/>
            <a:ext cx="304800" cy="304800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046" y="176276"/>
            <a:ext cx="2289004" cy="282409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4" y="176276"/>
            <a:ext cx="2289004" cy="282409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00298" y="2643182"/>
            <a:ext cx="3571900" cy="2428892"/>
          </a:xfrm>
          <a:prstGeom prst="wedgeRoundRectCallout">
            <a:avLst>
              <a:gd name="adj1" fmla="val -50749"/>
              <a:gd name="adj2" fmla="val -63404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Haben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etwas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Billigeres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046" y="176276"/>
            <a:ext cx="2289004" cy="2824096"/>
          </a:xfrm>
          <a:prstGeom prst="rect">
            <a:avLst/>
          </a:prstGeom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00575" y="642918"/>
            <a:ext cx="4543425" cy="570547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Do you have anything cheaper?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GEPHSurvivalAnswers6-9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9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248827" y="428604"/>
            <a:ext cx="2680891" cy="5562599"/>
          </a:xfrm>
          <a:prstGeom prst="rect">
            <a:avLst/>
          </a:prstGeom>
        </p:spPr>
      </p:pic>
      <p:pic>
        <p:nvPicPr>
          <p:cNvPr id="9" name="Picture 8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249125" y="428604"/>
            <a:ext cx="2680593" cy="5561980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143108" y="3857628"/>
            <a:ext cx="3714776" cy="1714512"/>
          </a:xfrm>
          <a:prstGeom prst="wedgeRoundRectCallout">
            <a:avLst>
              <a:gd name="adj1" fmla="val 64994"/>
              <a:gd name="adj2" fmla="val -96864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Das </a:t>
            </a:r>
            <a:r>
              <a:rPr lang="en-GB" sz="4000" b="1" dirty="0" err="1" smtClean="0"/>
              <a:t>ist</a:t>
            </a:r>
            <a:r>
              <a:rPr lang="en-GB" sz="4000" b="1" dirty="0" smtClean="0"/>
              <a:t> das </a:t>
            </a:r>
            <a:r>
              <a:rPr lang="en-GB" sz="4000" b="1" dirty="0" err="1" smtClean="0"/>
              <a:t>Billigste</a:t>
            </a:r>
            <a:r>
              <a:rPr lang="en-GB" sz="4000" b="1" dirty="0" smtClean="0"/>
              <a:t>.</a:t>
            </a:r>
            <a:endParaRPr lang="en-GB" sz="4000" b="1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This is the cheapest one.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GEPHSurvivalAnswers6-11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11.wav"/>
          </p:nvPr>
        </p:nvPicPr>
        <p:blipFill>
          <a:blip r:embed="rId6" cstate="screen"/>
          <a:stretch>
            <a:fillRect/>
          </a:stretch>
        </p:blipFill>
        <p:spPr>
          <a:xfrm>
            <a:off x="8072462" y="6000768"/>
            <a:ext cx="304800" cy="304800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7046" y="176276"/>
            <a:ext cx="2289004" cy="282409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42852"/>
            <a:ext cx="2258192" cy="2786081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00298" y="2857496"/>
            <a:ext cx="3643338" cy="2500330"/>
          </a:xfrm>
          <a:prstGeom prst="wedgeRoundRectCallout">
            <a:avLst>
              <a:gd name="adj1" fmla="val -53363"/>
              <a:gd name="adj2" fmla="val -73308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Haben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Sie</a:t>
            </a:r>
            <a:r>
              <a:rPr lang="en-GB" sz="4000" b="1" dirty="0" smtClean="0"/>
              <a:t> das in </a:t>
            </a:r>
            <a:r>
              <a:rPr lang="en-GB" sz="4000" b="1" dirty="0" err="1" smtClean="0"/>
              <a:t>rosa</a:t>
            </a:r>
            <a:r>
              <a:rPr lang="en-GB" sz="4000" b="1" dirty="0" smtClean="0"/>
              <a:t>?</a:t>
            </a:r>
            <a:endParaRPr lang="en-GB" sz="4000" b="1" dirty="0"/>
          </a:p>
        </p:txBody>
      </p:sp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42852"/>
            <a:ext cx="2258192" cy="2786082"/>
          </a:xfrm>
          <a:prstGeom prst="rect">
            <a:avLst/>
          </a:prstGeom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600575" y="642918"/>
            <a:ext cx="4543425" cy="570547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Do you have a pink one?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GEPHSurvivalAnswers6-12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12.wav"/>
          </p:nvPr>
        </p:nvPicPr>
        <p:blipFill>
          <a:blip r:embed="rId7" cstate="screen"/>
          <a:stretch>
            <a:fillRect/>
          </a:stretch>
        </p:blipFill>
        <p:spPr>
          <a:xfrm>
            <a:off x="8286776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hop by prakha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7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55370" y="500042"/>
            <a:ext cx="2543173" cy="5276847"/>
          </a:xfrm>
          <a:prstGeom prst="rect">
            <a:avLst/>
          </a:prstGeom>
        </p:spPr>
      </p:pic>
      <p:pic>
        <p:nvPicPr>
          <p:cNvPr id="9" name="Picture 8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57950" y="500042"/>
            <a:ext cx="2542875" cy="5276228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1000100" y="4000504"/>
            <a:ext cx="5357850" cy="1714512"/>
          </a:xfrm>
          <a:prstGeom prst="wedgeRoundRectCallout">
            <a:avLst>
              <a:gd name="adj1" fmla="val 64300"/>
              <a:gd name="adj2" fmla="val -96864"/>
              <a:gd name="adj3" fmla="val 16667"/>
            </a:avLst>
          </a:prstGeom>
          <a:solidFill>
            <a:schemeClr val="accent3">
              <a:lumMod val="75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Tut </a:t>
            </a:r>
            <a:r>
              <a:rPr lang="en-GB" sz="4000" b="1" dirty="0" err="1" smtClean="0"/>
              <a:t>mir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leid</a:t>
            </a:r>
            <a:r>
              <a:rPr lang="en-GB" sz="4000" b="1" dirty="0" smtClean="0"/>
              <a:t>, das </a:t>
            </a:r>
            <a:r>
              <a:rPr lang="en-GB" sz="4000" b="1" dirty="0" err="1" smtClean="0"/>
              <a:t>haben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wir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nur</a:t>
            </a:r>
            <a:r>
              <a:rPr lang="en-GB" sz="4000" b="1" dirty="0" smtClean="0"/>
              <a:t> in </a:t>
            </a:r>
            <a:r>
              <a:rPr lang="en-GB" sz="4000" b="1" dirty="0" err="1" smtClean="0"/>
              <a:t>lila</a:t>
            </a:r>
            <a:r>
              <a:rPr lang="en-GB" sz="4000" b="1" dirty="0" smtClean="0"/>
              <a:t>.</a:t>
            </a:r>
            <a:endParaRPr lang="en-GB" sz="4000" b="1" dirty="0"/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I’m sorry, we only have purple ones.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GEPHSurvivalAnswers6-13.wav">
            <a:hlinkClick r:id="" action="ppaction://media"/>
          </p:cNvPr>
          <p:cNvPicPr>
            <a:picLocks noRot="1" noChangeAspect="1"/>
          </p:cNvPicPr>
          <p:nvPr>
            <a:wavAudioFile r:embed="rId1" name="GEPHSurvivalAnswers6-13.wav"/>
          </p:nvPr>
        </p:nvPicPr>
        <p:blipFill>
          <a:blip r:embed="rId6" cstate="screen"/>
          <a:stretch>
            <a:fillRect/>
          </a:stretch>
        </p:blipFill>
        <p:spPr>
          <a:xfrm>
            <a:off x="8429652" y="6072206"/>
            <a:ext cx="304800" cy="304800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42852"/>
            <a:ext cx="2258192" cy="2786082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5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Join us again!</a:t>
            </a:r>
            <a:endParaRPr lang="en-GB" dirty="0"/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231</Words>
  <Application>Microsoft Office PowerPoint</Application>
  <PresentationFormat>On-screen Show (4:3)</PresentationFormat>
  <Paragraphs>36</Paragraphs>
  <Slides>18</Slides>
  <Notes>0</Notes>
  <HiddenSlides>0</HiddenSlides>
  <MMClips>19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10 Survival Phrases  Survival Answers 6/6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Survival Phrases</dc:title>
  <dc:creator>David Wilson</dc:creator>
  <cp:lastModifiedBy>David Wilson</cp:lastModifiedBy>
  <cp:revision>88</cp:revision>
  <dcterms:created xsi:type="dcterms:W3CDTF">2009-05-22T12:43:55Z</dcterms:created>
  <dcterms:modified xsi:type="dcterms:W3CDTF">2010-02-19T15:23:34Z</dcterms:modified>
</cp:coreProperties>
</file>