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67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58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C7A40-9846-49A1-ADDE-E212B29B024A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FF48D-213B-4112-A761-187650688FC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Excuse me, do you speak English?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Can you speak more slowly,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How much does that cost?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200" dirty="0" smtClean="0">
                <a:solidFill>
                  <a:schemeClr val="tx2"/>
                </a:solidFill>
              </a:rPr>
              <a:t>Where is the nearest McDonald’s?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May I use your phone,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What exactly does this dish contain?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What time does the train/plane/bus leave?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accent4">
                    <a:lumMod val="50000"/>
                  </a:schemeClr>
                </a:solidFill>
              </a:rPr>
              <a:t>Did the guided tour come this way? I seem to have lost it…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I’m not saying anything until I’ve seen a lawyer.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bg1"/>
                </a:solidFill>
              </a:rPr>
              <a:t>I’m going to burst – where’s the toilet?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FF48D-213B-4112-A761-187650688FCD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audio" Target="../media/audio14.wav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audio" Target="../media/audio13.wav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3.jpe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10 Survival Phrases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715380" y="6572272"/>
            <a:ext cx="285728" cy="285728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14472" y="3886200"/>
            <a:ext cx="6400800" cy="1752600"/>
          </a:xfrm>
        </p:spPr>
        <p:txBody>
          <a:bodyPr/>
          <a:lstStyle/>
          <a:p>
            <a:r>
              <a:rPr lang="en-GB" dirty="0" smtClean="0"/>
              <a:t>With Mr. Angry Potato Head</a:t>
            </a:r>
            <a:endParaRPr lang="en-GB" dirty="0"/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428604"/>
            <a:ext cx="3821557" cy="4714908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428604"/>
            <a:ext cx="3821557" cy="4714908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643406" y="1000108"/>
            <a:ext cx="3929122" cy="3429024"/>
          </a:xfrm>
          <a:prstGeom prst="wedgeRoundRectCallout">
            <a:avLst>
              <a:gd name="adj1" fmla="val -65585"/>
              <a:gd name="adj2" fmla="val 2345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Hello I am the angry potato-head. I am going to teach you ten survival phrases in German.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1" name="GEPHSurvivalPhrases2.wav">
            <a:hlinkClick r:id="" action="ppaction://media"/>
          </p:cNvPr>
          <p:cNvPicPr>
            <a:picLocks noRot="1" noChangeAspect="1"/>
          </p:cNvPicPr>
          <p:nvPr>
            <a:wavAudioFile r:embed="rId1" name="GEPHSurvivalPhrases2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4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6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9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3714744" y="642918"/>
            <a:ext cx="4500594" cy="2214578"/>
          </a:xfrm>
          <a:prstGeom prst="wedgeRoundRectCallout">
            <a:avLst>
              <a:gd name="adj1" fmla="val -45806"/>
              <a:gd name="adj2" fmla="val 8658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Entschuldigung</a:t>
            </a:r>
            <a:r>
              <a:rPr lang="en-GB" sz="4400" b="1" dirty="0" smtClean="0">
                <a:solidFill>
                  <a:schemeClr val="tx1"/>
                </a:solidFill>
              </a:rPr>
              <a:t>, </a:t>
            </a:r>
            <a:r>
              <a:rPr lang="en-GB" sz="4400" b="1" dirty="0" err="1" smtClean="0">
                <a:solidFill>
                  <a:schemeClr val="tx1"/>
                </a:solidFill>
              </a:rPr>
              <a:t>sprechen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Sie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Englisch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785926"/>
            <a:ext cx="3110070" cy="383710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Excuse me, do you speak English?</a:t>
            </a:r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785926"/>
            <a:ext cx="3110070" cy="3837100"/>
          </a:xfrm>
          <a:prstGeom prst="rect">
            <a:avLst/>
          </a:prstGeom>
        </p:spPr>
      </p:pic>
      <p:pic>
        <p:nvPicPr>
          <p:cNvPr id="8" name="SurvivalPhrases3.wav">
            <a:hlinkClick r:id="" action="ppaction://media"/>
          </p:cNvPr>
          <p:cNvPicPr>
            <a:picLocks noRot="1" noChangeAspect="1"/>
          </p:cNvPicPr>
          <p:nvPr>
            <a:wavAudioFile r:embed="rId1" name="SurvivalPhrases3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3214678" y="500042"/>
            <a:ext cx="4500594" cy="2428892"/>
          </a:xfrm>
          <a:prstGeom prst="wedgeRoundRectCallout">
            <a:avLst>
              <a:gd name="adj1" fmla="val -33214"/>
              <a:gd name="adj2" fmla="val 78970"/>
              <a:gd name="adj3" fmla="val 1666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 dirty="0" smtClean="0"/>
          </a:p>
          <a:p>
            <a:pPr algn="ctr"/>
            <a:r>
              <a:rPr lang="en-GB" sz="4400" b="1" dirty="0" err="1" smtClean="0"/>
              <a:t>Können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Sie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bitte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langsamer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reden</a:t>
            </a:r>
            <a:r>
              <a:rPr lang="en-GB" sz="4400" b="1" dirty="0" smtClean="0"/>
              <a:t>?</a:t>
            </a:r>
          </a:p>
          <a:p>
            <a:pPr algn="ctr"/>
            <a:endParaRPr lang="en-GB" sz="4400" b="1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Can you speak more slowly,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2143116"/>
            <a:ext cx="3071802" cy="3789886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2143116"/>
            <a:ext cx="3071802" cy="3789886"/>
          </a:xfrm>
          <a:prstGeom prst="rect">
            <a:avLst/>
          </a:prstGeom>
        </p:spPr>
      </p:pic>
      <p:pic>
        <p:nvPicPr>
          <p:cNvPr id="12" name="SurvivalPhrases4.wav">
            <a:hlinkClick r:id="" action="ppaction://media"/>
          </p:cNvPr>
          <p:cNvPicPr>
            <a:picLocks noRot="1" noChangeAspect="1"/>
          </p:cNvPicPr>
          <p:nvPr>
            <a:wavAudioFile r:embed="rId1" name="SurvivalPhrases4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428596" y="3786190"/>
            <a:ext cx="3000396" cy="2000264"/>
          </a:xfrm>
          <a:prstGeom prst="wedgeRoundRectCallout">
            <a:avLst>
              <a:gd name="adj1" fmla="val -3690"/>
              <a:gd name="adj2" fmla="val -90832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/>
              <a:t>Wieviel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kostet</a:t>
            </a:r>
            <a:r>
              <a:rPr lang="en-GB" sz="4400" b="1" dirty="0" smtClean="0"/>
              <a:t> das?</a:t>
            </a:r>
            <a:endParaRPr lang="en-GB" sz="4400" b="1" dirty="0"/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much does that cost?</a:t>
            </a:r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214578" cy="2732272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214578" cy="2732272"/>
          </a:xfrm>
          <a:prstGeom prst="rect">
            <a:avLst/>
          </a:prstGeom>
        </p:spPr>
      </p:pic>
      <p:pic>
        <p:nvPicPr>
          <p:cNvPr id="12" name="GEPHSurvivalPhrases5.wav">
            <a:hlinkClick r:id="" action="ppaction://media"/>
          </p:cNvPr>
          <p:cNvPicPr>
            <a:picLocks noRot="1" noChangeAspect="1"/>
          </p:cNvPicPr>
          <p:nvPr>
            <a:wavAudioFile r:embed="rId1" name="GEPHSurvivalPhrases5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571472" y="4143380"/>
            <a:ext cx="4500594" cy="2143140"/>
          </a:xfrm>
          <a:prstGeom prst="wedgeRoundRectCallout">
            <a:avLst>
              <a:gd name="adj1" fmla="val 70172"/>
              <a:gd name="adj2" fmla="val 10056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2"/>
                </a:solidFill>
              </a:rPr>
              <a:t>Wo</a:t>
            </a:r>
            <a:r>
              <a:rPr lang="en-GB" sz="4400" b="1" dirty="0" smtClean="0">
                <a:solidFill>
                  <a:schemeClr val="tx2"/>
                </a:solidFill>
              </a:rPr>
              <a:t> </a:t>
            </a:r>
            <a:r>
              <a:rPr lang="en-GB" sz="4400" b="1" dirty="0" err="1" smtClean="0">
                <a:solidFill>
                  <a:schemeClr val="tx2"/>
                </a:solidFill>
              </a:rPr>
              <a:t>ist</a:t>
            </a:r>
            <a:r>
              <a:rPr lang="en-GB" sz="4400" b="1" dirty="0" smtClean="0">
                <a:solidFill>
                  <a:schemeClr val="tx2"/>
                </a:solidFill>
              </a:rPr>
              <a:t> </a:t>
            </a:r>
            <a:r>
              <a:rPr lang="en-GB" sz="4400" b="1" dirty="0" err="1" smtClean="0">
                <a:solidFill>
                  <a:schemeClr val="tx2"/>
                </a:solidFill>
              </a:rPr>
              <a:t>der</a:t>
            </a:r>
            <a:r>
              <a:rPr lang="en-GB" sz="4400" b="1" dirty="0" smtClean="0">
                <a:solidFill>
                  <a:schemeClr val="tx2"/>
                </a:solidFill>
              </a:rPr>
              <a:t> </a:t>
            </a:r>
            <a:r>
              <a:rPr lang="en-GB" sz="4400" b="1" dirty="0" err="1" smtClean="0">
                <a:solidFill>
                  <a:schemeClr val="tx2"/>
                </a:solidFill>
              </a:rPr>
              <a:t>nächste</a:t>
            </a:r>
            <a:r>
              <a:rPr lang="en-GB" sz="4400" b="1" dirty="0" smtClean="0">
                <a:solidFill>
                  <a:schemeClr val="tx2"/>
                </a:solidFill>
              </a:rPr>
              <a:t> McDonald’s?</a:t>
            </a:r>
            <a:endParaRPr lang="en-GB" sz="4400" b="1" dirty="0">
              <a:solidFill>
                <a:schemeClr val="tx2"/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Where is the nearest McDonald’s?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15008" y="2786058"/>
            <a:ext cx="3000396" cy="3701787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15008" y="2786058"/>
            <a:ext cx="3000396" cy="3701787"/>
          </a:xfrm>
          <a:prstGeom prst="rect">
            <a:avLst/>
          </a:prstGeom>
        </p:spPr>
      </p:pic>
      <p:pic>
        <p:nvPicPr>
          <p:cNvPr id="13" name="SurvivalPhrases6.wav">
            <a:hlinkClick r:id="" action="ppaction://media"/>
          </p:cNvPr>
          <p:cNvPicPr>
            <a:picLocks noRot="1" noChangeAspect="1"/>
          </p:cNvPicPr>
          <p:nvPr>
            <a:wavAudioFile r:embed="rId1" name="SurvivalPhrases6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3714744" y="3357562"/>
            <a:ext cx="4929222" cy="2000264"/>
          </a:xfrm>
          <a:prstGeom prst="wedgeRoundRectCallout">
            <a:avLst>
              <a:gd name="adj1" fmla="val -2713"/>
              <a:gd name="adj2" fmla="val -100546"/>
              <a:gd name="adj3" fmla="val 16667"/>
            </a:avLst>
          </a:prstGeom>
          <a:solidFill>
            <a:schemeClr val="accent2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/>
              <a:t>Dürfte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ich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Ihr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Telefon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benutzen</a:t>
            </a:r>
            <a:r>
              <a:rPr lang="en-GB" sz="4400" b="1" dirty="0" smtClean="0"/>
              <a:t>?</a:t>
            </a:r>
            <a:endParaRPr lang="en-GB" sz="4400" b="1" dirty="0"/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May I use your phone,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829483" y="-346868"/>
            <a:ext cx="2967649" cy="3661385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829483" y="-346868"/>
            <a:ext cx="2967649" cy="3661385"/>
          </a:xfrm>
          <a:prstGeom prst="rect">
            <a:avLst/>
          </a:prstGeom>
        </p:spPr>
      </p:pic>
      <p:pic>
        <p:nvPicPr>
          <p:cNvPr id="13" name="GEPHSurvivalPhrases7.wav">
            <a:hlinkClick r:id="" action="ppaction://media"/>
          </p:cNvPr>
          <p:cNvPicPr>
            <a:picLocks noRot="1" noChangeAspect="1"/>
          </p:cNvPicPr>
          <p:nvPr>
            <a:wavAudioFile r:embed="rId1" name="GEPHSurvivalPhrases7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642910" y="3071810"/>
            <a:ext cx="4000528" cy="3357586"/>
          </a:xfrm>
          <a:prstGeom prst="wedgeRoundRectCallout">
            <a:avLst>
              <a:gd name="adj1" fmla="val 87738"/>
              <a:gd name="adj2" fmla="val 15976"/>
              <a:gd name="adj3" fmla="val 16667"/>
            </a:avLst>
          </a:prstGeom>
          <a:solidFill>
            <a:schemeClr val="accent4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/>
              <a:t>Was </a:t>
            </a:r>
            <a:r>
              <a:rPr lang="en-GB" sz="4400" b="1" dirty="0" err="1" smtClean="0"/>
              <a:t>genau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ist</a:t>
            </a:r>
            <a:r>
              <a:rPr lang="en-GB" sz="4400" b="1" dirty="0" smtClean="0"/>
              <a:t> in </a:t>
            </a:r>
            <a:r>
              <a:rPr lang="en-GB" sz="4400" b="1" dirty="0" err="1" smtClean="0"/>
              <a:t>diesem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Gericht</a:t>
            </a:r>
            <a:r>
              <a:rPr lang="en-GB" sz="4400" b="1" dirty="0" smtClean="0"/>
              <a:t>?</a:t>
            </a:r>
            <a:endParaRPr lang="en-GB" sz="4400" b="1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exactly does this dish contain?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79699" y="3200746"/>
            <a:ext cx="2964301" cy="3657254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79699" y="3200746"/>
            <a:ext cx="2964301" cy="3657254"/>
          </a:xfrm>
          <a:prstGeom prst="rect">
            <a:avLst/>
          </a:prstGeom>
        </p:spPr>
      </p:pic>
      <p:pic>
        <p:nvPicPr>
          <p:cNvPr id="11" name="SurvivalPhrases8.wav">
            <a:hlinkClick r:id="" action="ppaction://media"/>
          </p:cNvPr>
          <p:cNvPicPr>
            <a:picLocks noRot="1" noChangeAspect="1"/>
          </p:cNvPicPr>
          <p:nvPr>
            <a:wavAudioFile r:embed="rId1" name="SurvivalPhrases8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parture lounge,gmar indira gandhi airport,delhi by digey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786182" y="500042"/>
            <a:ext cx="4929222" cy="2714644"/>
          </a:xfrm>
          <a:prstGeom prst="wedgeRoundRectCallout">
            <a:avLst>
              <a:gd name="adj1" fmla="val -66050"/>
              <a:gd name="adj2" fmla="val -25218"/>
              <a:gd name="adj3" fmla="val 16667"/>
            </a:avLst>
          </a:prstGeom>
          <a:solidFill>
            <a:schemeClr val="accent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/>
              <a:t>Wann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ist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der</a:t>
            </a:r>
            <a:r>
              <a:rPr lang="en-GB" sz="4400" b="1" dirty="0" smtClean="0"/>
              <a:t> Zug / </a:t>
            </a:r>
            <a:r>
              <a:rPr lang="en-GB" sz="4400" b="1" dirty="0" err="1" smtClean="0"/>
              <a:t>der</a:t>
            </a:r>
            <a:r>
              <a:rPr lang="en-GB" sz="4400" b="1" dirty="0" smtClean="0"/>
              <a:t> Bus / </a:t>
            </a:r>
            <a:r>
              <a:rPr lang="en-GB" sz="4400" b="1" dirty="0" err="1" smtClean="0"/>
              <a:t>der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Flug</a:t>
            </a:r>
            <a:r>
              <a:rPr lang="en-GB" sz="4400" b="1" dirty="0" smtClean="0"/>
              <a:t>?</a:t>
            </a:r>
            <a:endParaRPr lang="en-GB" sz="4400" b="1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train/plane/bus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0" y="0"/>
            <a:ext cx="3184611" cy="3929066"/>
          </a:xfrm>
          <a:prstGeom prst="rect">
            <a:avLst/>
          </a:prstGeom>
        </p:spPr>
      </p:pic>
      <p:pic>
        <p:nvPicPr>
          <p:cNvPr id="9" name="Picture 8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0" y="0"/>
            <a:ext cx="3184611" cy="3929066"/>
          </a:xfrm>
          <a:prstGeom prst="rect">
            <a:avLst/>
          </a:prstGeom>
        </p:spPr>
      </p:pic>
      <p:pic>
        <p:nvPicPr>
          <p:cNvPr id="10" name="SurvivalPhrases9.wav">
            <a:hlinkClick r:id="" action="ppaction://media"/>
          </p:cNvPr>
          <p:cNvPicPr>
            <a:picLocks noRot="1" noChangeAspect="1"/>
          </p:cNvPicPr>
          <p:nvPr>
            <a:wavAudioFile r:embed="rId1" name="SurvivalPhrases9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142984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Did the guided tour come this way? </a:t>
            </a:r>
          </a:p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seem to have lost it…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3071786"/>
            <a:ext cx="3068826" cy="3786214"/>
          </a:xfrm>
          <a:prstGeom prst="rect">
            <a:avLst/>
          </a:prstGeom>
        </p:spPr>
      </p:pic>
      <p:pic>
        <p:nvPicPr>
          <p:cNvPr id="9" name="Picture 8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3071786"/>
            <a:ext cx="3068826" cy="3786214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286116" y="2285992"/>
            <a:ext cx="5643602" cy="3857652"/>
          </a:xfrm>
          <a:prstGeom prst="wedgeRoundRectCallout">
            <a:avLst>
              <a:gd name="adj1" fmla="val -63980"/>
              <a:gd name="adj2" fmla="val 36523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Stadtführung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den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sz="44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en-GB" sz="4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GEPHSurvivalPhrases10DW.wav">
            <a:hlinkClick r:id="" action="ppaction://media"/>
          </p:cNvPr>
          <p:cNvPicPr>
            <a:picLocks noRot="1" noChangeAspect="1"/>
          </p:cNvPicPr>
          <p:nvPr>
            <a:wavAudioFile r:embed="rId1" name="GEPHSurvivalPhrases10DW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1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3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571868" y="285728"/>
            <a:ext cx="4071966" cy="3571900"/>
          </a:xfrm>
          <a:prstGeom prst="wedgeRoundRectCallout">
            <a:avLst>
              <a:gd name="adj1" fmla="val -66213"/>
              <a:gd name="adj2" fmla="val 45967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/>
              <a:t>Ohne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meinen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Anwalt</a:t>
            </a:r>
            <a:r>
              <a:rPr lang="en-GB" sz="4400" b="1" dirty="0" smtClean="0"/>
              <a:t> sage </a:t>
            </a:r>
            <a:r>
              <a:rPr lang="en-GB" sz="4400" b="1" dirty="0" err="1" smtClean="0"/>
              <a:t>ich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nichts</a:t>
            </a:r>
            <a:r>
              <a:rPr lang="en-GB" sz="4400" b="1" dirty="0" smtClean="0"/>
              <a:t> </a:t>
            </a:r>
            <a:r>
              <a:rPr lang="en-GB" sz="4400" b="1" dirty="0" err="1" smtClean="0"/>
              <a:t>mehr</a:t>
            </a:r>
            <a:r>
              <a:rPr lang="en-GB" sz="4400" b="1" dirty="0" smtClean="0"/>
              <a:t>!</a:t>
            </a:r>
            <a:endParaRPr lang="en-GB" sz="4400" b="1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400" b="1" dirty="0" smtClean="0">
                <a:solidFill>
                  <a:schemeClr val="tx1"/>
                </a:solidFill>
              </a:rPr>
              <a:t>I’m not saying anything until I’ve seen a lawyer.</a:t>
            </a:r>
            <a:endParaRPr lang="en-GB" sz="34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61707" y="2981576"/>
            <a:ext cx="2605583" cy="3214680"/>
          </a:xfrm>
          <a:prstGeom prst="rect">
            <a:avLst/>
          </a:prstGeom>
        </p:spPr>
      </p:pic>
      <p:pic>
        <p:nvPicPr>
          <p:cNvPr id="9" name="Picture 8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61708" y="2981576"/>
            <a:ext cx="2605582" cy="3214679"/>
          </a:xfrm>
          <a:prstGeom prst="rect">
            <a:avLst/>
          </a:prstGeom>
        </p:spPr>
      </p:pic>
      <p:pic>
        <p:nvPicPr>
          <p:cNvPr id="7" name="GEPHSurvivalPhrases11DW.wav">
            <a:hlinkClick r:id="" action="ppaction://media"/>
          </p:cNvPr>
          <p:cNvPicPr>
            <a:picLocks noRot="1" noChangeAspect="1"/>
          </p:cNvPicPr>
          <p:nvPr>
            <a:wavAudioFile r:embed="rId1" name="GEPHSurvivalPhrases11DW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3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I’m going to burst – Where’s the toilet?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1500166" y="1357298"/>
            <a:ext cx="2895119" cy="357190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1500166" y="1357298"/>
            <a:ext cx="2895119" cy="3571900"/>
          </a:xfrm>
          <a:prstGeom prst="rect">
            <a:avLst/>
          </a:prstGeom>
        </p:spPr>
      </p:pic>
      <p:pic>
        <p:nvPicPr>
          <p:cNvPr id="10" name="GEPHSurvivalPhrases12DW.wav">
            <a:hlinkClick r:id="" action="ppaction://media"/>
          </p:cNvPr>
          <p:cNvPicPr>
            <a:picLocks noRot="1" noChangeAspect="1"/>
          </p:cNvPicPr>
          <p:nvPr>
            <a:wavAudioFile r:embed="rId1" name="GEPHSurvivalPhrases12DW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8" name="Picture 7" descr="angrypotatohead3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0" y="0"/>
            <a:ext cx="6940923" cy="57912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6248" y="3000372"/>
            <a:ext cx="4643470" cy="2071702"/>
          </a:xfrm>
          <a:prstGeom prst="wedgeRoundRectCallout">
            <a:avLst>
              <a:gd name="adj1" fmla="val -48622"/>
              <a:gd name="adj2" fmla="val -73129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bg1"/>
                </a:solidFill>
              </a:rPr>
              <a:t>Ich</a:t>
            </a:r>
            <a:r>
              <a:rPr lang="en-GB" sz="4400" b="1" dirty="0" smtClean="0">
                <a:solidFill>
                  <a:schemeClr val="bg1"/>
                </a:solidFill>
              </a:rPr>
              <a:t> </a:t>
            </a:r>
            <a:r>
              <a:rPr lang="en-GB" sz="4400" b="1" dirty="0" err="1" smtClean="0">
                <a:solidFill>
                  <a:schemeClr val="bg1"/>
                </a:solidFill>
              </a:rPr>
              <a:t>platze</a:t>
            </a:r>
            <a:r>
              <a:rPr lang="en-GB" sz="4400" b="1" dirty="0" smtClean="0">
                <a:solidFill>
                  <a:schemeClr val="bg1"/>
                </a:solidFill>
              </a:rPr>
              <a:t> </a:t>
            </a:r>
            <a:r>
              <a:rPr lang="en-GB" sz="4400" b="1" dirty="0" err="1" smtClean="0">
                <a:solidFill>
                  <a:schemeClr val="bg1"/>
                </a:solidFill>
              </a:rPr>
              <a:t>gleich</a:t>
            </a:r>
            <a:r>
              <a:rPr lang="en-GB" sz="4400" b="1" dirty="0" smtClean="0">
                <a:solidFill>
                  <a:schemeClr val="bg1"/>
                </a:solidFill>
              </a:rPr>
              <a:t> – </a:t>
            </a:r>
            <a:r>
              <a:rPr lang="en-GB" sz="4400" b="1" dirty="0" err="1" smtClean="0">
                <a:solidFill>
                  <a:schemeClr val="bg1"/>
                </a:solidFill>
              </a:rPr>
              <a:t>Wo</a:t>
            </a:r>
            <a:r>
              <a:rPr lang="en-GB" sz="4400" b="1" dirty="0" smtClean="0">
                <a:solidFill>
                  <a:schemeClr val="bg1"/>
                </a:solidFill>
              </a:rPr>
              <a:t> </a:t>
            </a:r>
            <a:r>
              <a:rPr lang="en-GB" sz="4400" b="1" dirty="0" err="1" smtClean="0">
                <a:solidFill>
                  <a:schemeClr val="bg1"/>
                </a:solidFill>
              </a:rPr>
              <a:t>ist</a:t>
            </a:r>
            <a:r>
              <a:rPr lang="en-GB" sz="4400" b="1" dirty="0" smtClean="0">
                <a:solidFill>
                  <a:schemeClr val="bg1"/>
                </a:solidFill>
              </a:rPr>
              <a:t> die Toilette?</a:t>
            </a:r>
            <a:endParaRPr lang="en-GB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444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angrypotatohead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0" y="0"/>
            <a:ext cx="6940923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Join us again!</a:t>
            </a:r>
            <a:endParaRPr lang="en-GB" dirty="0"/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1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288</Words>
  <Application>Microsoft Office PowerPoint</Application>
  <PresentationFormat>On-screen Show (4:3)</PresentationFormat>
  <Paragraphs>46</Paragraphs>
  <Slides>13</Slides>
  <Notes>10</Notes>
  <HiddenSlides>0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10 Survival Phrases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70</cp:revision>
  <dcterms:created xsi:type="dcterms:W3CDTF">2009-05-22T12:43:55Z</dcterms:created>
  <dcterms:modified xsi:type="dcterms:W3CDTF">2010-02-09T15:33:32Z</dcterms:modified>
</cp:coreProperties>
</file>