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2" r:id="rId3"/>
    <p:sldId id="263" r:id="rId4"/>
    <p:sldId id="266" r:id="rId5"/>
    <p:sldId id="272" r:id="rId6"/>
    <p:sldId id="267" r:id="rId7"/>
    <p:sldId id="273" r:id="rId8"/>
    <p:sldId id="268" r:id="rId9"/>
    <p:sldId id="274" r:id="rId10"/>
    <p:sldId id="269" r:id="rId11"/>
    <p:sldId id="275" r:id="rId12"/>
    <p:sldId id="270" r:id="rId13"/>
    <p:sldId id="276" r:id="rId14"/>
    <p:sldId id="271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E6C9C-5A67-48F7-BFDE-5522095725E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4D05F-DB28-4D7F-8B0F-51934A35B60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am forty five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</a:t>
            </a:r>
            <a:r>
              <a:rPr lang="en-GB" baseline="0" dirty="0" smtClean="0"/>
              <a:t> am 15 years old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I am eight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am seventy three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am one thousand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57A1E-BB21-47AC-84DC-1EC19DC33086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15CC2-8287-493E-8FAA-B031AB790DA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audio5.wav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3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audio" Target="../media/audio12.wav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audio" Target="../media/audio11.wav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2.jpe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Handy </a:t>
            </a:r>
            <a:r>
              <a:rPr lang="en-GB" b="1" dirty="0" smtClean="0"/>
              <a:t>Questions 2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-</a:t>
            </a:r>
            <a:br>
              <a:rPr lang="en-GB" b="1" dirty="0" smtClean="0"/>
            </a:br>
            <a:r>
              <a:rPr lang="en-GB" b="1" dirty="0" smtClean="0"/>
              <a:t>How Old Are You?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76730"/>
            <a:ext cx="6400800" cy="1752600"/>
          </a:xfrm>
        </p:spPr>
        <p:txBody>
          <a:bodyPr/>
          <a:lstStyle/>
          <a:p>
            <a:r>
              <a:rPr lang="en-GB" dirty="0" smtClean="0"/>
              <a:t>With the Unusual Mike </a:t>
            </a:r>
            <a:r>
              <a:rPr lang="en-GB" dirty="0" err="1" smtClean="0"/>
              <a:t>Rophone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357422" y="4071942"/>
            <a:ext cx="6500858" cy="2500330"/>
          </a:xfrm>
          <a:prstGeom prst="wedgeRoundRectCallout">
            <a:avLst>
              <a:gd name="adj1" fmla="val -53669"/>
              <a:gd name="adj2" fmla="val -9349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My name is the Unusual Mike </a:t>
            </a:r>
            <a:r>
              <a:rPr lang="en-GB" sz="4000" b="1" dirty="0" err="1" smtClean="0">
                <a:solidFill>
                  <a:schemeClr val="tx1"/>
                </a:solidFill>
              </a:rPr>
              <a:t>Rophone</a:t>
            </a:r>
            <a:r>
              <a:rPr lang="en-GB" sz="4000" b="1" dirty="0" smtClean="0">
                <a:solidFill>
                  <a:schemeClr val="tx1"/>
                </a:solidFill>
              </a:rPr>
              <a:t>. I like to ask annoying questions. Here’s one.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age 2.wav">
            <a:hlinkClick r:id="" action="ppaction://media"/>
          </p:cNvPr>
          <p:cNvPicPr>
            <a:picLocks noRot="1" noChangeAspect="1"/>
          </p:cNvPicPr>
          <p:nvPr>
            <a:wavAudioFile r:embed="rId1" name="questions age 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4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1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9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9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2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428992" y="785794"/>
            <a:ext cx="4572032" cy="1357322"/>
          </a:xfrm>
          <a:prstGeom prst="wedgeRoundRectCallout">
            <a:avLst>
              <a:gd name="adj1" fmla="val -74096"/>
              <a:gd name="adj2" fmla="val 9724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alt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old are you?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age 3.wav">
            <a:hlinkClick r:id="" action="ppaction://media"/>
          </p:cNvPr>
          <p:cNvPicPr>
            <a:picLocks noRot="1" noChangeAspect="1"/>
          </p:cNvPicPr>
          <p:nvPr>
            <a:wavAudioFile r:embed="rId1" name="questions age 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lue Potatoes by bartmaguir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071934" y="3071810"/>
            <a:ext cx="4929190" cy="1643074"/>
          </a:xfrm>
          <a:prstGeom prst="wedgeRoundRectCallout">
            <a:avLst>
              <a:gd name="adj1" fmla="val -64095"/>
              <a:gd name="adj2" fmla="val 1572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fünfundvierzig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Jahre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alt.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am forty five years old.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PotatoHead3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3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214290"/>
            <a:ext cx="304800" cy="30480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00108"/>
            <a:ext cx="3667125" cy="4524375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000108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3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428992" y="785794"/>
            <a:ext cx="4572032" cy="1357322"/>
          </a:xfrm>
          <a:prstGeom prst="wedgeRoundRectCallout">
            <a:avLst>
              <a:gd name="adj1" fmla="val -74096"/>
              <a:gd name="adj2" fmla="val 9724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alt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old are you?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age 3.wav">
            <a:hlinkClick r:id="" action="ppaction://media"/>
          </p:cNvPr>
          <p:cNvPicPr>
            <a:picLocks noRot="1" noChangeAspect="1"/>
          </p:cNvPicPr>
          <p:nvPr>
            <a:wavAudioFile r:embed="rId1" name="questions age 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785786" y="3857628"/>
            <a:ext cx="4643470" cy="1071570"/>
          </a:xfrm>
          <a:prstGeom prst="wedgeRoundRectCallout">
            <a:avLst>
              <a:gd name="adj1" fmla="val 74668"/>
              <a:gd name="adj2" fmla="val -55460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bin 30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Jahre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alt.</a:t>
            </a:r>
          </a:p>
        </p:txBody>
      </p:sp>
      <p:pic>
        <p:nvPicPr>
          <p:cNvPr id="9" name="MrsMildlyAngryCarrotFace3.wav">
            <a:hlinkClick r:id="" action="ppaction://media"/>
          </p:cNvPr>
          <p:cNvPicPr>
            <a:picLocks noRot="1" noChangeAspect="1"/>
          </p:cNvPicPr>
          <p:nvPr>
            <a:wavAudioFile r:embed="rId2" name="MrsMildlyAngryCarrotFace3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72198" y="128586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72198" y="128586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am 30 years old.</a:t>
            </a:r>
            <a:endParaRPr lang="en-GB" sz="36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428992" y="785794"/>
            <a:ext cx="4572032" cy="1357322"/>
          </a:xfrm>
          <a:prstGeom prst="wedgeRoundRectCallout">
            <a:avLst>
              <a:gd name="adj1" fmla="val -74096"/>
              <a:gd name="adj2" fmla="val 9724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alt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old are you?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age 3.wav">
            <a:hlinkClick r:id="" action="ppaction://media"/>
          </p:cNvPr>
          <p:cNvPicPr>
            <a:picLocks noRot="1" noChangeAspect="1"/>
          </p:cNvPicPr>
          <p:nvPr>
            <a:wavAudioFile r:embed="rId1" name="questions age 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umbrella_colors by matt.ohara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0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0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85720" y="3429000"/>
            <a:ext cx="5857916" cy="1071570"/>
          </a:xfrm>
          <a:prstGeom prst="wedgeRoundRectCallout">
            <a:avLst>
              <a:gd name="adj1" fmla="val 55435"/>
              <a:gd name="adj2" fmla="val -13929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bin </a:t>
            </a:r>
            <a:r>
              <a:rPr lang="en-GB" sz="4000" b="1" smtClean="0">
                <a:solidFill>
                  <a:schemeClr val="tx1"/>
                </a:solidFill>
              </a:rPr>
              <a:t>fünfzehn </a:t>
            </a:r>
            <a:r>
              <a:rPr lang="en-GB" sz="4000" b="1" dirty="0" err="1" smtClean="0">
                <a:solidFill>
                  <a:schemeClr val="tx1"/>
                </a:solidFill>
              </a:rPr>
              <a:t>Jahre</a:t>
            </a:r>
            <a:r>
              <a:rPr lang="en-GB" sz="4000" b="1" dirty="0" smtClean="0">
                <a:solidFill>
                  <a:schemeClr val="tx1"/>
                </a:solidFill>
              </a:rPr>
              <a:t> alt.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am 15 years old.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3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3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428992" y="785794"/>
            <a:ext cx="4572032" cy="1357322"/>
          </a:xfrm>
          <a:prstGeom prst="wedgeRoundRectCallout">
            <a:avLst>
              <a:gd name="adj1" fmla="val -74096"/>
              <a:gd name="adj2" fmla="val 9724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alt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old are you?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age 3.wav">
            <a:hlinkClick r:id="" action="ppaction://media"/>
          </p:cNvPr>
          <p:cNvPicPr>
            <a:picLocks noRot="1" noChangeAspect="1"/>
          </p:cNvPicPr>
          <p:nvPr>
            <a:wavAudioFile r:embed="rId1" name="questions age 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ost-Katrina Playground by laffy4k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93" y="1500174"/>
            <a:ext cx="7000891" cy="4977659"/>
          </a:xfrm>
          <a:prstGeom prst="rect">
            <a:avLst/>
          </a:prstGeom>
        </p:spPr>
      </p:pic>
      <p:pic>
        <p:nvPicPr>
          <p:cNvPr id="5" name="Picture 4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28892" y="1500174"/>
            <a:ext cx="7000892" cy="4977660"/>
          </a:xfrm>
          <a:prstGeom prst="rect">
            <a:avLst/>
          </a:prstGeom>
        </p:spPr>
      </p:pic>
      <p:pic>
        <p:nvPicPr>
          <p:cNvPr id="10" name="AngryFamilyToasterBrow3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3.wav"/>
          </p:nvPr>
        </p:nvPicPr>
        <p:blipFill>
          <a:blip r:embed="rId7" cstate="print"/>
          <a:stretch>
            <a:fillRect/>
          </a:stretch>
        </p:blipFill>
        <p:spPr>
          <a:xfrm>
            <a:off x="8286776" y="6286520"/>
            <a:ext cx="304800" cy="3048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am eight years old.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28596" y="714356"/>
            <a:ext cx="5214974" cy="1285884"/>
          </a:xfrm>
          <a:prstGeom prst="wedgeRoundRectCallout">
            <a:avLst>
              <a:gd name="adj1" fmla="val -1985"/>
              <a:gd name="adj2" fmla="val 148987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 bin acht Jahre alt.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428992" y="785794"/>
            <a:ext cx="4572032" cy="1357322"/>
          </a:xfrm>
          <a:prstGeom prst="wedgeRoundRectCallout">
            <a:avLst>
              <a:gd name="adj1" fmla="val -74096"/>
              <a:gd name="adj2" fmla="val 9724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alt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old are you?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age 3.wav">
            <a:hlinkClick r:id="" action="ppaction://media"/>
          </p:cNvPr>
          <p:cNvPicPr>
            <a:picLocks noRot="1" noChangeAspect="1"/>
          </p:cNvPicPr>
          <p:nvPr>
            <a:wavAudioFile r:embed="rId1" name="questions age 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73 by 1541."/>
          <p:cNvPicPr>
            <a:picLocks noChangeAspect="1" noChangeArrowheads="1"/>
          </p:cNvPicPr>
          <p:nvPr/>
        </p:nvPicPr>
        <p:blipFill>
          <a:blip r:embed="rId4" cstate="print"/>
          <a:srcRect r="18988" b="18988"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H="1" flipV="1">
            <a:off x="581025" y="-581025"/>
            <a:ext cx="4543425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500166" y="4643446"/>
            <a:ext cx="7072362" cy="928718"/>
          </a:xfrm>
          <a:prstGeom prst="wedgeRoundRectCallout">
            <a:avLst>
              <a:gd name="adj1" fmla="val -40658"/>
              <a:gd name="adj2" fmla="val -213686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bin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dreiundsiebzig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Jahre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alt.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am seventy three years old.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81025" y="-581025"/>
            <a:ext cx="4543425" cy="5705475"/>
          </a:xfrm>
          <a:prstGeom prst="rect">
            <a:avLst/>
          </a:prstGeom>
        </p:spPr>
      </p:pic>
      <p:pic>
        <p:nvPicPr>
          <p:cNvPr id="8" name="GEPHTheAngryFamilyWolfman 3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3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428992" y="785794"/>
            <a:ext cx="4572032" cy="1357322"/>
          </a:xfrm>
          <a:prstGeom prst="wedgeRoundRectCallout">
            <a:avLst>
              <a:gd name="adj1" fmla="val -74096"/>
              <a:gd name="adj2" fmla="val 9724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alt </a:t>
            </a:r>
            <a:r>
              <a:rPr lang="en-GB" sz="4000" b="1" dirty="0" err="1" smtClean="0">
                <a:solidFill>
                  <a:schemeClr val="tx1"/>
                </a:solidFill>
              </a:rPr>
              <a:t>bist</a:t>
            </a:r>
            <a:r>
              <a:rPr lang="en-GB" sz="4000" b="1" dirty="0" smtClean="0">
                <a:solidFill>
                  <a:schemeClr val="tx1"/>
                </a:solidFill>
              </a:rPr>
              <a:t>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old are you?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age 3.wav">
            <a:hlinkClick r:id="" action="ppaction://media"/>
          </p:cNvPr>
          <p:cNvPicPr>
            <a:picLocks noRot="1" noChangeAspect="1"/>
          </p:cNvPicPr>
          <p:nvPr>
            <a:wavAudioFile r:embed="rId1" name="questions age 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ity Under Sky by ecstaticist."/>
          <p:cNvPicPr>
            <a:picLocks noChangeAspect="1" noChangeArrowheads="1"/>
          </p:cNvPicPr>
          <p:nvPr/>
        </p:nvPicPr>
        <p:blipFill>
          <a:blip r:embed="rId4" cstate="print"/>
          <a:srcRect t="4729" b="44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2047900"/>
            <a:ext cx="5500726" cy="4241018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2047900"/>
            <a:ext cx="5500726" cy="424101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85720" y="1071546"/>
            <a:ext cx="5643602" cy="1071570"/>
          </a:xfrm>
          <a:prstGeom prst="wedgeRoundRectCallout">
            <a:avLst>
              <a:gd name="adj1" fmla="val 33226"/>
              <a:gd name="adj2" fmla="val 147277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bin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tausend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Jahre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alt.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am one thousand years old.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TheAngryFamilyghostcloud 3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3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500298" y="4071942"/>
            <a:ext cx="6429420" cy="1714512"/>
          </a:xfrm>
          <a:prstGeom prst="wedgeRoundRectCallout">
            <a:avLst>
              <a:gd name="adj1" fmla="val -54830"/>
              <a:gd name="adj2" fmla="val -12253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Mmmm</a:t>
            </a:r>
            <a:r>
              <a:rPr lang="en-GB" sz="4000" b="1" dirty="0" smtClean="0">
                <a:solidFill>
                  <a:schemeClr val="tx1"/>
                </a:solidFill>
              </a:rPr>
              <a:t>. Thanks for your honesty.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age 4.wav">
            <a:hlinkClick r:id="" action="ppaction://media"/>
          </p:cNvPr>
          <p:cNvPicPr>
            <a:picLocks noRot="1" noChangeAspect="1"/>
          </p:cNvPicPr>
          <p:nvPr>
            <a:wavAudioFile r:embed="rId1" name="questions age 4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211</Words>
  <Application>Microsoft Office PowerPoint</Application>
  <PresentationFormat>On-screen Show (4:3)</PresentationFormat>
  <Paragraphs>39</Paragraphs>
  <Slides>16</Slides>
  <Notes>5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Handy Questions 2  - How Old Are You?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Asking questions - Age</dc:title>
  <dc:creator>ntb25</dc:creator>
  <cp:lastModifiedBy>David Wilson</cp:lastModifiedBy>
  <cp:revision>14</cp:revision>
  <dcterms:created xsi:type="dcterms:W3CDTF">2010-02-25T18:37:25Z</dcterms:created>
  <dcterms:modified xsi:type="dcterms:W3CDTF">2010-06-21T09:14:15Z</dcterms:modified>
</cp:coreProperties>
</file>