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7" r:id="rId2"/>
    <p:sldId id="257" r:id="rId3"/>
    <p:sldId id="258" r:id="rId4"/>
    <p:sldId id="269" r:id="rId5"/>
    <p:sldId id="275" r:id="rId6"/>
    <p:sldId id="270" r:id="rId7"/>
    <p:sldId id="276" r:id="rId8"/>
    <p:sldId id="271" r:id="rId9"/>
    <p:sldId id="277" r:id="rId10"/>
    <p:sldId id="272" r:id="rId11"/>
    <p:sldId id="278" r:id="rId12"/>
    <p:sldId id="273" r:id="rId13"/>
    <p:sldId id="279" r:id="rId14"/>
    <p:sldId id="274" r:id="rId15"/>
    <p:sldId id="264" r:id="rId16"/>
    <p:sldId id="26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142" y="-8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E3814-1B4D-40AE-839D-F3855C539A18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39B037-D682-43AE-984C-C3F1AE9C685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I have lots of brothers and sisters.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5A3E35-A1E9-4F5B-9616-39AE41A01979}" type="slidenum">
              <a:rPr lang="en-GB" smtClean="0"/>
              <a:pPr/>
              <a:t>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 smtClean="0">
                <a:solidFill>
                  <a:schemeClr val="bg2">
                    <a:lumMod val="10000"/>
                  </a:schemeClr>
                </a:solidFill>
              </a:rPr>
              <a:t>I have eight brothers and two sisters.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374B78-2B99-46EB-ADCB-E0E286F0A654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/>
              <a:t>I have no brothers or sisters.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6B0127-301F-4586-AB49-741A91A6ECE3}" type="slidenum">
              <a:rPr lang="en-GB" smtClean="0"/>
              <a:pPr/>
              <a:t>8</a:t>
            </a:fld>
            <a:endParaRPr lang="en-GB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1200" b="1" dirty="0" smtClean="0">
                <a:solidFill>
                  <a:schemeClr val="tx1"/>
                </a:solidFill>
              </a:rPr>
              <a:t>I have one brother and two sisters.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BE957-3B7E-4445-B6D5-9C5B06536863}" type="slidenum">
              <a:rPr lang="en-GB" smtClean="0"/>
              <a:pPr/>
              <a:t>10</a:t>
            </a:fld>
            <a:endParaRPr lang="en-GB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have 3 brothers and 2 sisters.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248761-5389-40EB-83DF-29A6F9CAF914}" type="slidenum">
              <a:rPr lang="en-GB" smtClean="0"/>
              <a:pPr/>
              <a:t>12</a:t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 smtClean="0">
                <a:solidFill>
                  <a:schemeClr val="tx2">
                    <a:lumMod val="50000"/>
                  </a:schemeClr>
                </a:solidFill>
              </a:rPr>
              <a:t>I have no brothers and 1 sister.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BE77CE-545B-4E1A-8735-BD6C5D1247D8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FE1BA-B416-413F-BD4B-454FA917EB11}" type="datetimeFigureOut">
              <a:rPr lang="en-US" smtClean="0"/>
              <a:pPr/>
              <a:t>6/21/2010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7B139-9547-446C-B236-AA9A2666ED0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.wav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6" Type="http://schemas.openxmlformats.org/officeDocument/2006/relationships/image" Target="../media/image2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18" Type="http://schemas.openxmlformats.org/officeDocument/2006/relationships/image" Target="../media/image43.png"/><Relationship Id="rId3" Type="http://schemas.openxmlformats.org/officeDocument/2006/relationships/slideLayout" Target="../slideLayouts/slideLayout1.xml"/><Relationship Id="rId21" Type="http://schemas.openxmlformats.org/officeDocument/2006/relationships/image" Target="../media/image46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17" Type="http://schemas.openxmlformats.org/officeDocument/2006/relationships/image" Target="../media/image42.png"/><Relationship Id="rId2" Type="http://schemas.openxmlformats.org/officeDocument/2006/relationships/audio" Target="../media/audio12.wav"/><Relationship Id="rId16" Type="http://schemas.openxmlformats.org/officeDocument/2006/relationships/image" Target="../media/image41.png"/><Relationship Id="rId20" Type="http://schemas.openxmlformats.org/officeDocument/2006/relationships/image" Target="../media/image45.png"/><Relationship Id="rId1" Type="http://schemas.openxmlformats.org/officeDocument/2006/relationships/audio" Target="../media/audio11.wav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19" Type="http://schemas.openxmlformats.org/officeDocument/2006/relationships/image" Target="../media/image44.png"/><Relationship Id="rId4" Type="http://schemas.openxmlformats.org/officeDocument/2006/relationships/image" Target="../media/image2.jpeg"/><Relationship Id="rId9" Type="http://schemas.openxmlformats.org/officeDocument/2006/relationships/image" Target="../media/image34.png"/><Relationship Id="rId14" Type="http://schemas.openxmlformats.org/officeDocument/2006/relationships/image" Target="../media/image39.png"/><Relationship Id="rId22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b="1" dirty="0" smtClean="0"/>
              <a:t>Handy Questions </a:t>
            </a:r>
            <a:r>
              <a:rPr lang="en-GB" b="1" dirty="0" smtClean="0"/>
              <a:t>4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-</a:t>
            </a:r>
            <a:br>
              <a:rPr lang="en-GB" b="1" dirty="0" smtClean="0"/>
            </a:br>
            <a:r>
              <a:rPr lang="en-GB" b="1" dirty="0" smtClean="0"/>
              <a:t>Brothers and Sisters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176730"/>
            <a:ext cx="6400800" cy="1752600"/>
          </a:xfrm>
        </p:spPr>
        <p:txBody>
          <a:bodyPr/>
          <a:lstStyle/>
          <a:p>
            <a:r>
              <a:rPr lang="en-GB" dirty="0" smtClean="0"/>
              <a:t>With the Unusual Mike </a:t>
            </a:r>
            <a:r>
              <a:rPr lang="en-GB" dirty="0" err="1" smtClean="0"/>
              <a:t>Rophone</a:t>
            </a:r>
            <a:endParaRPr lang="en-GB" dirty="0"/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214546" y="4286256"/>
            <a:ext cx="6643734" cy="2286016"/>
          </a:xfrm>
          <a:prstGeom prst="wedgeRoundRectCallout">
            <a:avLst>
              <a:gd name="adj1" fmla="val -50216"/>
              <a:gd name="adj2" fmla="val -106897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Hello. I was just talking with my brother and sister, and I thought of a question.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8.wav">
            <a:hlinkClick r:id="" action="ppaction://media"/>
          </p:cNvPr>
          <p:cNvPicPr>
            <a:picLocks noRot="1" noChangeAspect="1"/>
          </p:cNvPicPr>
          <p:nvPr>
            <a:wavAudioFile r:embed="rId1" name="questions 8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1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9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58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571604" y="428604"/>
            <a:ext cx="7215238" cy="1214446"/>
          </a:xfrm>
          <a:prstGeom prst="wedgeRoundRectCallout">
            <a:avLst>
              <a:gd name="adj1" fmla="val -41033"/>
              <a:gd name="adj2" fmla="val 14287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viele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Geschwister</a:t>
            </a:r>
            <a:r>
              <a:rPr lang="en-GB" sz="4000" b="1" dirty="0" smtClean="0">
                <a:solidFill>
                  <a:schemeClr val="tx1"/>
                </a:solidFill>
              </a:rPr>
              <a:t> hast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many brothers and sisters do you have?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9.wav">
            <a:hlinkClick r:id="" action="ppaction://media"/>
          </p:cNvPr>
          <p:cNvPicPr>
            <a:picLocks noRot="1" noChangeAspect="1"/>
          </p:cNvPicPr>
          <p:nvPr>
            <a:wavAudioFile r:embed="rId1" name="questions 9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Weiser Farm Potatoes by ExperienceLA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Rounded Rectangular Callout 5"/>
          <p:cNvSpPr/>
          <p:nvPr/>
        </p:nvSpPr>
        <p:spPr>
          <a:xfrm>
            <a:off x="285720" y="4286256"/>
            <a:ext cx="5572164" cy="1285884"/>
          </a:xfrm>
          <a:prstGeom prst="wedgeRoundRectCallout">
            <a:avLst>
              <a:gd name="adj1" fmla="val 44139"/>
              <a:gd name="adj2" fmla="val -175000"/>
              <a:gd name="adj3" fmla="val 16667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habe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sehr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viele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Brüder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und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Schwestern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have lots of brothers and sisters.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1" name="AngryFamilyPotatoHead5.wav">
            <a:hlinkClick r:id="" action="ppaction://media"/>
          </p:cNvPr>
          <p:cNvPicPr>
            <a:picLocks noRot="1" noChangeAspect="1"/>
          </p:cNvPicPr>
          <p:nvPr>
            <a:wavAudioFile r:embed="rId1" name="AngryFamilyPotatoHead5.wav"/>
          </p:nvPr>
        </p:nvPicPr>
        <p:blipFill>
          <a:blip r:embed="rId5" cstate="screen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  <p:pic>
        <p:nvPicPr>
          <p:cNvPr id="12" name="Picture 11" descr="angrypotatohead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5048250" y="-428625"/>
            <a:ext cx="3667125" cy="4524375"/>
          </a:xfrm>
          <a:prstGeom prst="rect">
            <a:avLst/>
          </a:prstGeom>
        </p:spPr>
      </p:pic>
      <p:pic>
        <p:nvPicPr>
          <p:cNvPr id="13" name="Picture 12" descr="angrypotatohea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>
            <a:off x="5048250" y="-428625"/>
            <a:ext cx="3667125" cy="4524375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33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571604" y="428604"/>
            <a:ext cx="7215238" cy="1214446"/>
          </a:xfrm>
          <a:prstGeom prst="wedgeRoundRectCallout">
            <a:avLst>
              <a:gd name="adj1" fmla="val -41033"/>
              <a:gd name="adj2" fmla="val 14287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viele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Geschwister</a:t>
            </a:r>
            <a:r>
              <a:rPr lang="en-GB" sz="4000" b="1" dirty="0" smtClean="0">
                <a:solidFill>
                  <a:schemeClr val="tx1"/>
                </a:solidFill>
              </a:rPr>
              <a:t> hast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many brothers and sisters do you have?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9.wav">
            <a:hlinkClick r:id="" action="ppaction://media"/>
          </p:cNvPr>
          <p:cNvPicPr>
            <a:picLocks noRot="1" noChangeAspect="1"/>
          </p:cNvPicPr>
          <p:nvPr>
            <a:wavAudioFile r:embed="rId1" name="questions 9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aydream Farm #1 by mindgutter.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2786050" y="3571876"/>
            <a:ext cx="5572164" cy="1500198"/>
          </a:xfrm>
          <a:prstGeom prst="wedgeRoundRectCallout">
            <a:avLst>
              <a:gd name="adj1" fmla="val -53371"/>
              <a:gd name="adj2" fmla="val -129603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habe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acht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Brüder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und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zwei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bg2">
                    <a:lumMod val="10000"/>
                  </a:schemeClr>
                </a:solidFill>
              </a:rPr>
              <a:t>Schwestern</a:t>
            </a:r>
            <a:r>
              <a:rPr lang="en-GB" sz="4000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endParaRPr lang="en-GB" sz="40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have eight brothers and two sisters.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9" name="MrsMildlyAngryCarrotFace5.wav">
            <a:hlinkClick r:id="" action="ppaction://media"/>
          </p:cNvPr>
          <p:cNvPicPr>
            <a:picLocks noRot="1" noChangeAspect="1"/>
          </p:cNvPicPr>
          <p:nvPr>
            <a:wavAudioFile r:embed="rId1" name="MrsMildlyAngryCarrotFace5.wav"/>
          </p:nvPr>
        </p:nvPicPr>
        <p:blipFill>
          <a:blip r:embed="rId5" cstate="screen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  <p:pic>
        <p:nvPicPr>
          <p:cNvPr id="10" name="Picture 9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500034" y="-642966"/>
            <a:ext cx="2543175" cy="5276850"/>
          </a:xfrm>
          <a:prstGeom prst="rect">
            <a:avLst/>
          </a:prstGeom>
        </p:spPr>
      </p:pic>
      <p:pic>
        <p:nvPicPr>
          <p:cNvPr id="11" name="Picture 10" descr="angrycarrotface2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500034" y="-642966"/>
            <a:ext cx="2543175" cy="527685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6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571604" y="428604"/>
            <a:ext cx="7215238" cy="1214446"/>
          </a:xfrm>
          <a:prstGeom prst="wedgeRoundRectCallout">
            <a:avLst>
              <a:gd name="adj1" fmla="val -41033"/>
              <a:gd name="adj2" fmla="val 14287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viele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Geschwister</a:t>
            </a:r>
            <a:r>
              <a:rPr lang="en-GB" sz="4000" b="1" dirty="0" smtClean="0">
                <a:solidFill>
                  <a:schemeClr val="tx1"/>
                </a:solidFill>
              </a:rPr>
              <a:t> hast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many brothers and sisters do you have?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9.wav">
            <a:hlinkClick r:id="" action="ppaction://media"/>
          </p:cNvPr>
          <p:cNvPicPr>
            <a:picLocks noRot="1" noChangeAspect="1"/>
          </p:cNvPicPr>
          <p:nvPr>
            <a:wavAudioFile r:embed="rId1" name="questions 9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Palm Trees by DonnaGrayson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767396" y="2890837"/>
            <a:ext cx="3771900" cy="4162425"/>
          </a:xfrm>
          <a:prstGeom prst="rect">
            <a:avLst/>
          </a:prstGeom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>
            <a:off x="5767396" y="2890837"/>
            <a:ext cx="3771900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714348" y="4000504"/>
            <a:ext cx="3786214" cy="2286016"/>
          </a:xfrm>
          <a:prstGeom prst="wedgeRoundRectCallout">
            <a:avLst>
              <a:gd name="adj1" fmla="val 83471"/>
              <a:gd name="adj2" fmla="val -3593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habe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keine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Brüder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oder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Schwestern</a:t>
            </a:r>
            <a:r>
              <a:rPr lang="en-GB" sz="4000" b="1" dirty="0" smtClean="0">
                <a:solidFill>
                  <a:schemeClr val="tx1"/>
                </a:solidFill>
              </a:rPr>
              <a:t>.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Diagonal Corner Rectangle 5"/>
          <p:cNvSpPr/>
          <p:nvPr/>
        </p:nvSpPr>
        <p:spPr>
          <a:xfrm>
            <a:off x="0" y="0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have no brothers or sisters.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GEPHTheAngryFamilyBulb 5.wav">
            <a:hlinkClick r:id="" action="ppaction://media"/>
          </p:cNvPr>
          <p:cNvPicPr>
            <a:picLocks noRot="1" noChangeAspect="1"/>
          </p:cNvPicPr>
          <p:nvPr>
            <a:wavAudioFile r:embed="rId1" name="GEPHTheAngryFamilyBulb 5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4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571604" y="428604"/>
            <a:ext cx="7215238" cy="1214446"/>
          </a:xfrm>
          <a:prstGeom prst="wedgeRoundRectCallout">
            <a:avLst>
              <a:gd name="adj1" fmla="val -41033"/>
              <a:gd name="adj2" fmla="val 14287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viele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Geschwister</a:t>
            </a:r>
            <a:r>
              <a:rPr lang="en-GB" sz="4000" b="1" dirty="0" smtClean="0">
                <a:solidFill>
                  <a:schemeClr val="tx1"/>
                </a:solidFill>
              </a:rPr>
              <a:t> hast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many brothers and sisters do you have?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9.wav">
            <a:hlinkClick r:id="" action="ppaction://media"/>
          </p:cNvPr>
          <p:cNvPicPr>
            <a:picLocks noRot="1" noChangeAspect="1"/>
          </p:cNvPicPr>
          <p:nvPr>
            <a:wavAudioFile r:embed="rId1" name="questions 9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icnic Table and Tree by |Shrued."/>
          <p:cNvPicPr>
            <a:picLocks noChangeAspect="1" noChangeArrowheads="1"/>
          </p:cNvPicPr>
          <p:nvPr/>
        </p:nvPicPr>
        <p:blipFill>
          <a:blip r:embed="rId4" cstate="print"/>
          <a:srcRect r="10933"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8" name="Rounded Rectangular Callout 7"/>
          <p:cNvSpPr/>
          <p:nvPr/>
        </p:nvSpPr>
        <p:spPr>
          <a:xfrm>
            <a:off x="714348" y="642918"/>
            <a:ext cx="4214842" cy="2071702"/>
          </a:xfrm>
          <a:prstGeom prst="wedgeRoundRectCallout">
            <a:avLst>
              <a:gd name="adj1" fmla="val 26173"/>
              <a:gd name="adj2" fmla="val 74455"/>
              <a:gd name="adj3" fmla="val 16667"/>
            </a:avLst>
          </a:prstGeom>
          <a:solidFill>
            <a:schemeClr val="accent6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Ich habe einen Bruder und zwei Schwestern.</a:t>
            </a: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have one brother and two sisters.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AngryFamilyToasterBrow5.wav">
            <a:hlinkClick r:id="" action="ppaction://media"/>
          </p:cNvPr>
          <p:cNvPicPr>
            <a:picLocks noRot="1" noChangeAspect="1"/>
          </p:cNvPicPr>
          <p:nvPr>
            <a:wavAudioFile r:embed="rId1" name="AngryFamilyToasterBrow5.wav"/>
          </p:nvPr>
        </p:nvPicPr>
        <p:blipFill>
          <a:blip r:embed="rId5" cstate="print"/>
          <a:stretch>
            <a:fillRect/>
          </a:stretch>
        </p:blipFill>
        <p:spPr>
          <a:xfrm>
            <a:off x="8429652" y="6286520"/>
            <a:ext cx="304800" cy="304800"/>
          </a:xfrm>
          <a:prstGeom prst="rect">
            <a:avLst/>
          </a:prstGeom>
        </p:spPr>
      </p:pic>
      <p:pic>
        <p:nvPicPr>
          <p:cNvPr id="9" name="Picture 8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132" y="3147684"/>
            <a:ext cx="4000529" cy="2658525"/>
          </a:xfrm>
          <a:prstGeom prst="rect">
            <a:avLst/>
          </a:prstGeom>
        </p:spPr>
      </p:pic>
      <p:pic>
        <p:nvPicPr>
          <p:cNvPr id="11" name="Picture 10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3127930"/>
            <a:ext cx="4000528" cy="2658524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4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75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571604" y="428604"/>
            <a:ext cx="7215238" cy="1214446"/>
          </a:xfrm>
          <a:prstGeom prst="wedgeRoundRectCallout">
            <a:avLst>
              <a:gd name="adj1" fmla="val -41033"/>
              <a:gd name="adj2" fmla="val 14287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viele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Geschwister</a:t>
            </a:r>
            <a:r>
              <a:rPr lang="en-GB" sz="4000" b="1" dirty="0" smtClean="0">
                <a:solidFill>
                  <a:schemeClr val="tx1"/>
                </a:solidFill>
              </a:rPr>
              <a:t> hast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many brothers and sisters do you have?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9.wav">
            <a:hlinkClick r:id="" action="ppaction://media"/>
          </p:cNvPr>
          <p:cNvPicPr>
            <a:picLocks noRot="1" noChangeAspect="1"/>
          </p:cNvPicPr>
          <p:nvPr>
            <a:wavAudioFile r:embed="rId1" name="questions 9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An Wolfs' Day At Sofia Zoo by howbizarre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Picture 3" descr="confusedwolfman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4572000" y="0"/>
            <a:ext cx="4543425" cy="5705475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4572000" y="-24"/>
            <a:ext cx="4543425" cy="5705475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285720" y="3500438"/>
            <a:ext cx="5000660" cy="1428760"/>
          </a:xfrm>
          <a:prstGeom prst="wedgeRoundRectCallout">
            <a:avLst>
              <a:gd name="adj1" fmla="val 70478"/>
              <a:gd name="adj2" fmla="val -131280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habe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drei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Brüder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zwei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Schwestern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Round Diagonal Corner Rectangle 6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have three brothers and two sisters.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8" name="GEPHTheAngryFamilyWolfman 5.wav">
            <a:hlinkClick r:id="" action="ppaction://media"/>
          </p:cNvPr>
          <p:cNvPicPr>
            <a:picLocks noRot="1" noChangeAspect="1"/>
          </p:cNvPicPr>
          <p:nvPr>
            <a:wavAudioFile r:embed="rId1" name="GEPHTheAngryFamilyWolfman 5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2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200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1571604" y="428604"/>
            <a:ext cx="7215238" cy="1214446"/>
          </a:xfrm>
          <a:prstGeom prst="wedgeRoundRectCallout">
            <a:avLst>
              <a:gd name="adj1" fmla="val -41033"/>
              <a:gd name="adj2" fmla="val 142873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1"/>
                </a:solidFill>
              </a:rPr>
              <a:t>Wie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viele</a:t>
            </a:r>
            <a:r>
              <a:rPr lang="en-GB" sz="4000" b="1" dirty="0" smtClean="0">
                <a:solidFill>
                  <a:schemeClr val="tx1"/>
                </a:solidFill>
              </a:rPr>
              <a:t> </a:t>
            </a:r>
            <a:r>
              <a:rPr lang="en-GB" sz="4000" b="1" dirty="0" err="1" smtClean="0">
                <a:solidFill>
                  <a:schemeClr val="tx1"/>
                </a:solidFill>
              </a:rPr>
              <a:t>Geschwister</a:t>
            </a:r>
            <a:r>
              <a:rPr lang="en-GB" sz="4000" b="1" dirty="0" smtClean="0">
                <a:solidFill>
                  <a:schemeClr val="tx1"/>
                </a:solidFill>
              </a:rPr>
              <a:t> hast du?</a:t>
            </a:r>
            <a:endParaRPr lang="en-GB" sz="4000" b="1" dirty="0">
              <a:solidFill>
                <a:schemeClr val="tx1"/>
              </a:solidFill>
            </a:endParaRPr>
          </a:p>
        </p:txBody>
      </p:sp>
      <p:sp>
        <p:nvSpPr>
          <p:cNvPr id="6" name="Round Same Side Corner Rectangle 5"/>
          <p:cNvSpPr/>
          <p:nvPr/>
        </p:nvSpPr>
        <p:spPr>
          <a:xfrm>
            <a:off x="0" y="5857892"/>
            <a:ext cx="9144000" cy="1000108"/>
          </a:xfrm>
          <a:prstGeom prst="round2SameRect">
            <a:avLst/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How many brothers and sisters do you have?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7" name="questions 9.wav">
            <a:hlinkClick r:id="" action="ppaction://media"/>
          </p:cNvPr>
          <p:cNvPicPr>
            <a:picLocks noRot="1" noChangeAspect="1"/>
          </p:cNvPicPr>
          <p:nvPr>
            <a:wavAudioFile r:embed="rId1" name="questions 9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7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8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pacman ghost by 500CPM."/>
          <p:cNvPicPr>
            <a:picLocks noChangeAspect="1" noChangeArrowheads="1"/>
          </p:cNvPicPr>
          <p:nvPr/>
        </p:nvPicPr>
        <p:blipFill>
          <a:blip r:embed="rId4" cstate="print"/>
          <a:srcRect r="11467"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7" name="Picture 6" descr="angryghostcloud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4119" y="-1285908"/>
            <a:ext cx="7875863" cy="6072230"/>
          </a:xfrm>
          <a:prstGeom prst="rect">
            <a:avLst/>
          </a:prstGeom>
        </p:spPr>
      </p:pic>
      <p:pic>
        <p:nvPicPr>
          <p:cNvPr id="8" name="Picture 7" descr="angryghostcloud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54118" y="-1285907"/>
            <a:ext cx="7875863" cy="6072230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142844" y="4429132"/>
            <a:ext cx="6000792" cy="1357322"/>
          </a:xfrm>
          <a:prstGeom prst="wedgeRoundRectCallout">
            <a:avLst>
              <a:gd name="adj1" fmla="val 45591"/>
              <a:gd name="adj2" fmla="val -192593"/>
              <a:gd name="adj3" fmla="val 16667"/>
            </a:avLst>
          </a:prstGeom>
          <a:solidFill>
            <a:schemeClr val="bg1"/>
          </a:solidFill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Ich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habe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keine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Brüder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und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eine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50000"/>
                  </a:schemeClr>
                </a:solidFill>
              </a:rPr>
              <a:t>Schwester</a:t>
            </a:r>
            <a:r>
              <a:rPr lang="en-GB" sz="4000" b="1" dirty="0" smtClean="0">
                <a:solidFill>
                  <a:schemeClr val="tx2">
                    <a:lumMod val="50000"/>
                  </a:schemeClr>
                </a:solidFill>
              </a:rPr>
              <a:t>.</a:t>
            </a:r>
            <a:endParaRPr lang="en-GB" sz="4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smtClean="0">
                <a:solidFill>
                  <a:schemeClr val="tx1"/>
                </a:solidFill>
              </a:rPr>
              <a:t>I have no brothers and one sister.</a:t>
            </a:r>
            <a:endParaRPr lang="en-GB" sz="3600" b="1" dirty="0">
              <a:solidFill>
                <a:schemeClr val="tx1"/>
              </a:solidFill>
            </a:endParaRPr>
          </a:p>
        </p:txBody>
      </p:sp>
      <p:pic>
        <p:nvPicPr>
          <p:cNvPr id="10" name="GEPHTheAngryFamilyghostcloud 5.wav">
            <a:hlinkClick r:id="" action="ppaction://media"/>
          </p:cNvPr>
          <p:cNvPicPr>
            <a:picLocks noRot="1" noChangeAspect="1"/>
          </p:cNvPicPr>
          <p:nvPr>
            <a:wavAudioFile r:embed="rId1" name="GEPHTheAngryFamilyghostcloud 5.wav"/>
          </p:nvPr>
        </p:nvPicPr>
        <p:blipFill>
          <a:blip r:embed="rId7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7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14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325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2" name="Picture 1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pic>
        <p:nvPicPr>
          <p:cNvPr id="3" name="Picture 2" descr="angrylighte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6" y="1624029"/>
            <a:ext cx="1901539" cy="4162425"/>
          </a:xfrm>
          <a:prstGeom prst="rect">
            <a:avLst/>
          </a:prstGeom>
        </p:spPr>
      </p:pic>
      <p:sp>
        <p:nvSpPr>
          <p:cNvPr id="4" name="Rounded Rectangular Callout 3"/>
          <p:cNvSpPr/>
          <p:nvPr/>
        </p:nvSpPr>
        <p:spPr>
          <a:xfrm>
            <a:off x="2357422" y="4429108"/>
            <a:ext cx="5214974" cy="2143164"/>
          </a:xfrm>
          <a:prstGeom prst="wedgeRoundRectCallout">
            <a:avLst>
              <a:gd name="adj1" fmla="val -53814"/>
              <a:gd name="adj2" fmla="val -111397"/>
              <a:gd name="adj3" fmla="val 16667"/>
            </a:avLst>
          </a:prstGeom>
          <a:solidFill>
            <a:schemeClr val="bg1">
              <a:lumMod val="85000"/>
            </a:schemeClr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Lovely. I like questions but I’ve got to go. </a:t>
            </a:r>
          </a:p>
          <a:p>
            <a:pPr algn="ctr"/>
            <a:r>
              <a:rPr lang="en-GB" sz="4000" b="1" dirty="0" smtClean="0">
                <a:solidFill>
                  <a:schemeClr val="tx1"/>
                </a:solidFill>
              </a:rPr>
              <a:t>My tea is ready.</a:t>
            </a:r>
            <a:endParaRPr lang="en-GB" sz="4000" b="1" dirty="0">
              <a:solidFill>
                <a:schemeClr val="tx1"/>
              </a:solidFill>
            </a:endParaRPr>
          </a:p>
        </p:txBody>
      </p:sp>
      <p:pic>
        <p:nvPicPr>
          <p:cNvPr id="6" name="questions 10.wav">
            <a:hlinkClick r:id="" action="ppaction://media"/>
          </p:cNvPr>
          <p:cNvPicPr>
            <a:picLocks noRot="1" noChangeAspect="1"/>
          </p:cNvPicPr>
          <p:nvPr>
            <a:wavAudioFile r:embed="rId1" name="questions 10.wav"/>
          </p:nvPr>
        </p:nvPicPr>
        <p:blipFill>
          <a:blip r:embed="rId6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4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75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4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Punto interrogativo ? Question mark? by silgeo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  <a:endParaRPr lang="en-GB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8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9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6" name="Picture 15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4643438" y="-2786044"/>
            <a:ext cx="889579" cy="2786044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3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4786322"/>
            <a:ext cx="2419350" cy="529590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17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6858000"/>
            <a:ext cx="1365577" cy="2600322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Rot="1" noChangeAspect="1"/>
          </p:cNvPicPr>
          <p:nvPr>
            <a:wavAudioFile r:embed="rId1" name="end music.wav"/>
          </p:nvPr>
        </p:nvPicPr>
        <p:blipFill>
          <a:blip r:embed="rId18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19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0" name="Picture 19" descr="mrcalmchop.bmp"/>
          <p:cNvPicPr>
            <a:picLocks noChangeAspect="1"/>
          </p:cNvPicPr>
          <p:nvPr/>
        </p:nvPicPr>
        <p:blipFill>
          <a:blip r:embed="rId12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43702" y="6858000"/>
            <a:ext cx="889579" cy="2786044"/>
          </a:xfrm>
          <a:prstGeom prst="rect">
            <a:avLst/>
          </a:prstGeom>
        </p:spPr>
      </p:pic>
      <p:pic>
        <p:nvPicPr>
          <p:cNvPr id="22" name="MSj03885360000[1].wav">
            <a:hlinkClick r:id="" action="ppaction://media"/>
          </p:cNvPr>
          <p:cNvPicPr>
            <a:picLocks noRot="1" noChangeAspect="1"/>
          </p:cNvPicPr>
          <p:nvPr>
            <a:wavAudioFile r:embed="rId2" name="MSj03885360000[1].wav"/>
          </p:nvPr>
        </p:nvPicPr>
        <p:blipFill>
          <a:blip r:embed="rId20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2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342549"/>
            <a:ext cx="1643063" cy="3335916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" y="-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" y="493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397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29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" y="-733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31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" y="491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38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" y="50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0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7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49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67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69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492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7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80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8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42" presetClass="path" presetSubtype="0" accel="50000" decel="5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3.61111E-6 -7.40741E-7 L -0.00121 1.53241 " pathEditMode="relative" rAng="0" ptsTypes="AA">
                                      <p:cBhvr>
                                        <p:cTn id="8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6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91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2" presetID="42" presetClass="path" presetSubtype="0" accel="50000" decel="50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Motion origin="layout" path="M -3.61111E-6 7.40741E-7 L 0.00052 -1.51157 " pathEditMode="relative" rAng="0" ptsTypes="AA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7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0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" y="-196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5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284</Words>
  <Application>Microsoft Office PowerPoint</Application>
  <PresentationFormat>On-screen Show (4:3)</PresentationFormat>
  <Paragraphs>42</Paragraphs>
  <Slides>16</Slides>
  <Notes>6</Notes>
  <HiddenSlides>0</HiddenSlides>
  <MMClips>17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Handy Questions 4 - Brothers and Sisters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Join us again!</vt:lpstr>
    </vt:vector>
  </TitlesOfParts>
  <Company>Newcastle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Phrases</dc:title>
  <dc:creator>Katharina Teucher</dc:creator>
  <cp:lastModifiedBy>David Wilson</cp:lastModifiedBy>
  <cp:revision>12</cp:revision>
  <dcterms:created xsi:type="dcterms:W3CDTF">2010-02-10T17:31:17Z</dcterms:created>
  <dcterms:modified xsi:type="dcterms:W3CDTF">2010-06-21T09:17:01Z</dcterms:modified>
</cp:coreProperties>
</file>