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6" r:id="rId2"/>
    <p:sldId id="257" r:id="rId3"/>
    <p:sldId id="258" r:id="rId4"/>
    <p:sldId id="278" r:id="rId5"/>
    <p:sldId id="259" r:id="rId6"/>
    <p:sldId id="279" r:id="rId7"/>
    <p:sldId id="280" r:id="rId8"/>
    <p:sldId id="282" r:id="rId9"/>
    <p:sldId id="281" r:id="rId10"/>
    <p:sldId id="283" r:id="rId11"/>
    <p:sldId id="284" r:id="rId12"/>
    <p:sldId id="286" r:id="rId13"/>
    <p:sldId id="285" r:id="rId14"/>
    <p:sldId id="287" r:id="rId15"/>
    <p:sldId id="288" r:id="rId16"/>
    <p:sldId id="290" r:id="rId17"/>
    <p:sldId id="289" r:id="rId18"/>
    <p:sldId id="291" r:id="rId19"/>
    <p:sldId id="292" r:id="rId20"/>
    <p:sldId id="294" r:id="rId21"/>
    <p:sldId id="293" r:id="rId22"/>
    <p:sldId id="295" r:id="rId23"/>
    <p:sldId id="296" r:id="rId24"/>
    <p:sldId id="298" r:id="rId25"/>
    <p:sldId id="297" r:id="rId26"/>
    <p:sldId id="299" r:id="rId27"/>
    <p:sldId id="260" r:id="rId28"/>
    <p:sldId id="261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9C07F-4679-4210-BE10-47EDBA0AE3D7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D0ADE-8F07-4DF4-9569-A26D35C353D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like this bird because it is pink.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</a:t>
            </a:r>
            <a:r>
              <a:rPr lang="en-GB" baseline="0" dirty="0" smtClean="0"/>
              <a:t> don’t like envelopes because they are brown and boring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like playing the tuba because it keeps me smiling.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don’t like bananas because they’re bigger than me.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 like trees because they are green.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 don’t like peas because they are too small.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I like square things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I don’t like kettles because they are noisy.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like cars because they are shiny.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don’t like the moon because it is scary.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like white marshmallows because they taste nice.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don’t like pink marshmallows because they taste bad.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7619-1CFC-4442-8552-CCE5B5666FB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A67B0-7FEA-429D-A8E1-E15656A02E4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4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6" Type="http://schemas.openxmlformats.org/officeDocument/2006/relationships/image" Target="../media/image4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audio" Target="../media/audio20.wav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audio" Target="../media/audio19.wav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2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Handy </a:t>
            </a:r>
            <a:r>
              <a:rPr lang="en-GB" b="1" dirty="0" smtClean="0"/>
              <a:t>Questions 5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-</a:t>
            </a:r>
            <a:br>
              <a:rPr lang="en-GB" b="1" dirty="0" smtClean="0"/>
            </a:br>
            <a:r>
              <a:rPr lang="en-GB" b="1" dirty="0" smtClean="0"/>
              <a:t>Likes </a:t>
            </a:r>
            <a:r>
              <a:rPr lang="en-GB" b="1" dirty="0" smtClean="0"/>
              <a:t>and </a:t>
            </a:r>
            <a:r>
              <a:rPr lang="en-GB" b="1" dirty="0" smtClean="0"/>
              <a:t>Dislikes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76730"/>
            <a:ext cx="6400800" cy="1752600"/>
          </a:xfrm>
        </p:spPr>
        <p:txBody>
          <a:bodyPr/>
          <a:lstStyle/>
          <a:p>
            <a:r>
              <a:rPr lang="en-GB" dirty="0" smtClean="0"/>
              <a:t>With the Unusual Mike </a:t>
            </a:r>
            <a:r>
              <a:rPr lang="en-GB" dirty="0" err="1" smtClean="0"/>
              <a:t>Rophone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357422" y="4429108"/>
            <a:ext cx="5715040" cy="2143164"/>
          </a:xfrm>
          <a:prstGeom prst="wedgeRoundRectCallout">
            <a:avLst>
              <a:gd name="adj1" fmla="val -53814"/>
              <a:gd name="adj2" fmla="val -111397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everyone! I’ve got two brilliant questions, and here they are.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11.wav">
            <a:hlinkClick r:id="" action="ppaction://media"/>
          </p:cNvPr>
          <p:cNvPicPr>
            <a:picLocks noRot="1" noChangeAspect="1"/>
          </p:cNvPicPr>
          <p:nvPr>
            <a:wavAudioFile r:embed="rId1" name="questions 1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614366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Erzähl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von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, das du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Tell me about something you like and why.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2.wav">
            <a:hlinkClick r:id="" action="ppaction://media"/>
          </p:cNvPr>
          <p:cNvPicPr>
            <a:picLocks noRot="1" noChangeAspect="1"/>
          </p:cNvPicPr>
          <p:nvPr>
            <a:wavAudioFile r:embed="rId1" name="questions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omeone asked for Pink...lol by law_keven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000496" y="4214818"/>
            <a:ext cx="4786346" cy="1571636"/>
          </a:xfrm>
          <a:prstGeom prst="wedgeRoundRectCallout">
            <a:avLst>
              <a:gd name="adj1" fmla="val -47084"/>
              <a:gd name="adj2" fmla="val 37333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diesen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Vogel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weil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rosa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6429388" y="-357214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6429388" y="-357214"/>
            <a:ext cx="3667125" cy="45243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like this bird because it is pink.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AngryFamilyPotatoHead6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6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542928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Großartig</a:t>
            </a:r>
            <a:r>
              <a:rPr lang="en-GB" sz="4000" b="1" dirty="0" smtClean="0">
                <a:solidFill>
                  <a:schemeClr val="tx1"/>
                </a:solidFill>
              </a:rPr>
              <a:t>. 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Excellent. What don’t you like and why?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3.wav">
            <a:hlinkClick r:id="" action="ppaction://media"/>
          </p:cNvPr>
          <p:cNvPicPr>
            <a:picLocks noRot="1" noChangeAspect="1"/>
          </p:cNvPicPr>
          <p:nvPr>
            <a:wavAudioFile r:embed="rId1" name="questions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50612_180926_1 by tomh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643438" y="2357430"/>
            <a:ext cx="4214842" cy="3000396"/>
          </a:xfrm>
          <a:prstGeom prst="wedgeRoundRectCallout">
            <a:avLst>
              <a:gd name="adj1" fmla="val -68498"/>
              <a:gd name="adj2" fmla="val -1155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Briefumschläge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da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braun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langweilig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 smtClean="0">
                <a:solidFill>
                  <a:schemeClr val="tx1"/>
                </a:solidFill>
              </a:rPr>
              <a:t>I don’t like envelopes because they are brown and boring.</a:t>
            </a:r>
            <a:endParaRPr lang="en-GB" sz="2800" b="1" dirty="0">
              <a:solidFill>
                <a:schemeClr val="tx1"/>
              </a:solidFill>
            </a:endParaRPr>
          </a:p>
        </p:txBody>
      </p:sp>
      <p:pic>
        <p:nvPicPr>
          <p:cNvPr id="11" name="AngryFamilyPotatoHead7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7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28604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28604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614366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Erzähl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von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, das du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Tell me about something you like and why.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2.wav">
            <a:hlinkClick r:id="" action="ppaction://media"/>
          </p:cNvPr>
          <p:cNvPicPr>
            <a:picLocks noRot="1" noChangeAspect="1"/>
          </p:cNvPicPr>
          <p:nvPr>
            <a:wavAudioFile r:embed="rId1" name="questions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3357554" y="1357298"/>
            <a:ext cx="5143536" cy="2143140"/>
          </a:xfrm>
          <a:prstGeom prst="wedgeRoundRectCallout">
            <a:avLst>
              <a:gd name="adj1" fmla="val -48849"/>
              <a:gd name="adj2" fmla="val 9664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spiele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gerne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Tuba,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weil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zum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Schmunzeln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bringt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MrsMildlyAngryCarrotFace6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6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509814" y="2633667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509814" y="2633667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 like playing the tuba because it keeps me smiling.</a:t>
            </a:r>
            <a:endParaRPr lang="en-GB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542928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Großartig</a:t>
            </a:r>
            <a:r>
              <a:rPr lang="en-GB" sz="4000" b="1" dirty="0" smtClean="0">
                <a:solidFill>
                  <a:schemeClr val="tx1"/>
                </a:solidFill>
              </a:rPr>
              <a:t>. 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Excellent. What don’t you like and why?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3.wav">
            <a:hlinkClick r:id="" action="ppaction://media"/>
          </p:cNvPr>
          <p:cNvPicPr>
            <a:picLocks noRot="1" noChangeAspect="1"/>
          </p:cNvPicPr>
          <p:nvPr>
            <a:wavAudioFile r:embed="rId1" name="questions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1000100" y="1071546"/>
            <a:ext cx="4429156" cy="2071702"/>
          </a:xfrm>
          <a:prstGeom prst="wedgeRoundRectCallout">
            <a:avLst>
              <a:gd name="adj1" fmla="val 103198"/>
              <a:gd name="adj2" fmla="val 15128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Bananen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weil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größer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als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MrsMildlyAngryCarrotFace7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7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58082" y="3143248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58082" y="3143248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 don’t like bananas because they’re bigger than me.</a:t>
            </a:r>
            <a:endParaRPr lang="en-GB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614366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Erzähl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von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, das du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Tell me about something you like and why.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2.wav">
            <a:hlinkClick r:id="" action="ppaction://media"/>
          </p:cNvPr>
          <p:cNvPicPr>
            <a:picLocks noRot="1" noChangeAspect="1"/>
          </p:cNvPicPr>
          <p:nvPr>
            <a:wavAudioFile r:embed="rId1" name="questions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 forest? by Giampaolo Macorig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9168447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357686" y="1000108"/>
            <a:ext cx="4357718" cy="1714512"/>
          </a:xfrm>
          <a:prstGeom prst="wedgeRoundRectCallout">
            <a:avLst>
              <a:gd name="adj1" fmla="val -69955"/>
              <a:gd name="adj2" fmla="val 3805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mag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Bäume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weil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grün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sind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like trees because they are green.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6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6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542928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Großartig</a:t>
            </a:r>
            <a:r>
              <a:rPr lang="en-GB" sz="4000" b="1" dirty="0" smtClean="0">
                <a:solidFill>
                  <a:schemeClr val="tx1"/>
                </a:solidFill>
              </a:rPr>
              <a:t>. 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Excellent. What don’t you like and why?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3.wav">
            <a:hlinkClick r:id="" action="ppaction://media"/>
          </p:cNvPr>
          <p:cNvPicPr>
            <a:picLocks noRot="1" noChangeAspect="1"/>
          </p:cNvPicPr>
          <p:nvPr>
            <a:wavAudioFile r:embed="rId1" name="questions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| Texturing Peas | by zaser."/>
          <p:cNvPicPr>
            <a:picLocks noChangeAspect="1" noChangeArrowheads="1"/>
          </p:cNvPicPr>
          <p:nvPr/>
        </p:nvPicPr>
        <p:blipFill>
          <a:blip r:embed="rId4" cstate="print"/>
          <a:srcRect l="2201" t="2201" r="3912" b="39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2217080"/>
            <a:ext cx="3057520" cy="3374081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2217080"/>
            <a:ext cx="3057520" cy="3374081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643314"/>
            <a:ext cx="5072098" cy="1643074"/>
          </a:xfrm>
          <a:prstGeom prst="wedgeRoundRectCallout">
            <a:avLst>
              <a:gd name="adj1" fmla="val 69866"/>
              <a:gd name="adj2" fmla="val -267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Erbsen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mag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weil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zu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klein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sind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don’t like peas because they are too small.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7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614366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Erzähl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von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, das du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Tell me about something you like and why.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2.wav">
            <a:hlinkClick r:id="" action="ppaction://media"/>
          </p:cNvPr>
          <p:cNvPicPr>
            <a:picLocks noRot="1" noChangeAspect="1"/>
          </p:cNvPicPr>
          <p:nvPr>
            <a:wavAudioFile r:embed="rId1" name="questions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eppermint marshmallow squares by Jocelyn | McAuliflower."/>
          <p:cNvPicPr>
            <a:picLocks noChangeAspect="1" noChangeArrowheads="1"/>
          </p:cNvPicPr>
          <p:nvPr/>
        </p:nvPicPr>
        <p:blipFill>
          <a:blip r:embed="rId4" cstate="print"/>
          <a:srcRect l="5406" t="5406" r="5565" b="810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1123906" y="4429132"/>
            <a:ext cx="4214842" cy="1790730"/>
          </a:xfrm>
          <a:prstGeom prst="wedgeRoundRectCallout">
            <a:avLst>
              <a:gd name="adj1" fmla="val 70014"/>
              <a:gd name="adj2" fmla="val 10087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 mag viereckige Dinge.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like square things.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ToasterBrow6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6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214290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386346" y="2420093"/>
            <a:ext cx="4514975" cy="3000397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386315" y="2400339"/>
            <a:ext cx="4514974" cy="30003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542928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Großartig</a:t>
            </a:r>
            <a:r>
              <a:rPr lang="en-GB" sz="4000" b="1" dirty="0" smtClean="0">
                <a:solidFill>
                  <a:schemeClr val="tx1"/>
                </a:solidFill>
              </a:rPr>
              <a:t>. 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Excellent. What don’t you like and why?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3.wav">
            <a:hlinkClick r:id="" action="ppaction://media"/>
          </p:cNvPr>
          <p:cNvPicPr>
            <a:picLocks noRot="1" noChangeAspect="1"/>
          </p:cNvPicPr>
          <p:nvPr>
            <a:wavAudioFile r:embed="rId1" name="questions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やかん(Yakan=kettle) by Nam2@7676."/>
          <p:cNvPicPr>
            <a:picLocks noChangeAspect="1" noChangeArrowheads="1"/>
          </p:cNvPicPr>
          <p:nvPr/>
        </p:nvPicPr>
        <p:blipFill>
          <a:blip r:embed="rId4" cstate="print"/>
          <a:srcRect l="109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3786182" y="4143380"/>
            <a:ext cx="5072098" cy="2071702"/>
          </a:xfrm>
          <a:prstGeom prst="wedgeRoundRectCallout">
            <a:avLst>
              <a:gd name="adj1" fmla="val -57650"/>
              <a:gd name="adj2" fmla="val 36984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Wasserkocher mag ich nicht, weil sie so laut sind.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don’t like kettles because they are noisy.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ToasterBrow7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7.wav"/>
          </p:nvPr>
        </p:nvPicPr>
        <p:blipFill>
          <a:blip r:embed="rId5" cstate="print"/>
          <a:stretch>
            <a:fillRect/>
          </a:stretch>
        </p:blipFill>
        <p:spPr>
          <a:xfrm>
            <a:off x="8358214" y="285728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4626760"/>
            <a:ext cx="3357554" cy="2231240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626739"/>
            <a:ext cx="3357586" cy="2231261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614366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Erzähl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von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, das du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Tell me about something you like and why.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2.wav">
            <a:hlinkClick r:id="" action="ppaction://media"/>
          </p:cNvPr>
          <p:cNvPicPr>
            <a:picLocks noRot="1" noChangeAspect="1"/>
          </p:cNvPicPr>
          <p:nvPr>
            <a:wavAudioFile r:embed="rId1" name="questions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ckable by ~Asturnut~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5176734" y="0"/>
            <a:ext cx="3391106" cy="5705475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5181422" y="0"/>
            <a:ext cx="3391106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714380" y="642918"/>
            <a:ext cx="4286248" cy="1428760"/>
          </a:xfrm>
          <a:prstGeom prst="wedgeRoundRectCallout">
            <a:avLst>
              <a:gd name="adj1" fmla="val 70974"/>
              <a:gd name="adj2" fmla="val 25667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Autos,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weil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sie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glänzen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like cars because they are shiny.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GEPHTheAngryFamilyWolfman 6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6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542928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Großartig</a:t>
            </a:r>
            <a:r>
              <a:rPr lang="en-GB" sz="4000" b="1" dirty="0" smtClean="0">
                <a:solidFill>
                  <a:schemeClr val="tx1"/>
                </a:solidFill>
              </a:rPr>
              <a:t>. 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Excellent. What don’t you like and why?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3.wav">
            <a:hlinkClick r:id="" action="ppaction://media"/>
          </p:cNvPr>
          <p:cNvPicPr>
            <a:picLocks noRot="1" noChangeAspect="1"/>
          </p:cNvPicPr>
          <p:nvPr>
            <a:wavAudioFile r:embed="rId1" name="questions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oon and Clouds by JasonTrom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6281824" y="2581261"/>
            <a:ext cx="2541923" cy="4276739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6286512" y="2581261"/>
            <a:ext cx="2541923" cy="4276739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58" y="4286256"/>
            <a:ext cx="4286280" cy="2000264"/>
          </a:xfrm>
          <a:prstGeom prst="wedgeRoundRectCallout">
            <a:avLst>
              <a:gd name="adj1" fmla="val 90070"/>
              <a:gd name="adj2" fmla="val -67315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Den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Mond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nicht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macht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mir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Angst.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don’t like the moon. It scares me.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GEPHTheAngryFamilyWolfman 7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7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614366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Erzähl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von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, das du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Tell me about something you like and why.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2.wav">
            <a:hlinkClick r:id="" action="ppaction://media"/>
          </p:cNvPr>
          <p:cNvPicPr>
            <a:picLocks noRot="1" noChangeAspect="1"/>
          </p:cNvPicPr>
          <p:nvPr>
            <a:wavAudioFile r:embed="rId1" name="questions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rshmallows by Jonas Norling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9144032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1119205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1119205"/>
            <a:ext cx="6238875" cy="48101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-3500494" y="0"/>
            <a:ext cx="2500330" cy="1500174"/>
          </a:xfrm>
          <a:prstGeom prst="wedgeRoundRectCallout">
            <a:avLst>
              <a:gd name="adj1" fmla="val 208499"/>
              <a:gd name="adj2" fmla="val 184406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 like white marshmallows because they taste nice.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929222" y="71438"/>
            <a:ext cx="4071934" cy="2500306"/>
          </a:xfrm>
          <a:prstGeom prst="wedgeRoundRectCallout">
            <a:avLst>
              <a:gd name="adj1" fmla="val 197922"/>
              <a:gd name="adj2" fmla="val 256489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weiße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Marshmallows,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weil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sie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lecker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schmecken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GEPHTheAngryFamilyghostcloud 6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6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5429288" cy="1500198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Großartig</a:t>
            </a:r>
            <a:r>
              <a:rPr lang="en-GB" sz="4000" b="1" dirty="0" smtClean="0">
                <a:solidFill>
                  <a:schemeClr val="tx1"/>
                </a:solidFill>
              </a:rPr>
              <a:t>. 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Excellent. What don’t you like and why?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3.wav">
            <a:hlinkClick r:id="" action="ppaction://media"/>
          </p:cNvPr>
          <p:cNvPicPr>
            <a:picLocks noRot="1" noChangeAspect="1"/>
          </p:cNvPicPr>
          <p:nvPr>
            <a:wavAudioFile r:embed="rId1" name="questions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nk Marshmallows by A is for Angie."/>
          <p:cNvPicPr>
            <a:picLocks noChangeAspect="1" noChangeArrowheads="1"/>
          </p:cNvPicPr>
          <p:nvPr/>
        </p:nvPicPr>
        <p:blipFill>
          <a:blip r:embed="rId4" cstate="print"/>
          <a:srcRect b="43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000428" y="-857280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000428" y="-881059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357554" y="1071546"/>
            <a:ext cx="5429288" cy="2286016"/>
          </a:xfrm>
          <a:prstGeom prst="wedgeRoundRectCallout">
            <a:avLst>
              <a:gd name="adj1" fmla="val -86843"/>
              <a:gd name="adj2" fmla="val -16497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Rosa Marshmallows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nicht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,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weil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sie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schrecklich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schmecken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 smtClean="0">
                <a:solidFill>
                  <a:schemeClr val="tx1"/>
                </a:solidFill>
              </a:rPr>
              <a:t>I don’t like pink marshmallows because they taste bad.</a:t>
            </a:r>
            <a:endParaRPr lang="en-GB" sz="3000" b="1" dirty="0">
              <a:solidFill>
                <a:schemeClr val="tx1"/>
              </a:solidFill>
            </a:endParaRPr>
          </a:p>
        </p:txBody>
      </p:sp>
      <p:pic>
        <p:nvPicPr>
          <p:cNvPr id="10" name="GEPHTheAngryFamilyghostcloud 7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14356"/>
            <a:ext cx="3929090" cy="1143008"/>
          </a:xfrm>
          <a:prstGeom prst="wedgeRoundRectCallout">
            <a:avLst>
              <a:gd name="adj1" fmla="val -53042"/>
              <a:gd name="adj2" fmla="val 133088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furchtbar</a:t>
            </a:r>
            <a:r>
              <a:rPr lang="en-GB" sz="4000" b="1" dirty="0" smtClean="0">
                <a:solidFill>
                  <a:schemeClr val="tx1"/>
                </a:solidFill>
              </a:rPr>
              <a:t>!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terrifying!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4.wav">
            <a:hlinkClick r:id="" action="ppaction://media"/>
          </p:cNvPr>
          <p:cNvPicPr>
            <a:picLocks noRot="1" noChangeAspect="1"/>
          </p:cNvPicPr>
          <p:nvPr>
            <a:wavAudioFile r:embed="rId1" name="questions 14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357422" y="4429108"/>
            <a:ext cx="6500858" cy="2143164"/>
          </a:xfrm>
          <a:prstGeom prst="wedgeRoundRectCallout">
            <a:avLst>
              <a:gd name="adj1" fmla="val -53083"/>
              <a:gd name="adj2" fmla="val -119397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I had something else to say, but I’ll ask you later. Thanks for your time.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15.wav">
            <a:hlinkClick r:id="" action="ppaction://media"/>
          </p:cNvPr>
          <p:cNvPicPr>
            <a:picLocks noRot="1" noChangeAspect="1"/>
          </p:cNvPicPr>
          <p:nvPr>
            <a:wavAudioFile r:embed="rId1" name="questions 15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630</Words>
  <Application>Microsoft Office PowerPoint</Application>
  <PresentationFormat>On-screen Show (4:3)</PresentationFormat>
  <Paragraphs>79</Paragraphs>
  <Slides>29</Slides>
  <Notes>12</Notes>
  <HiddenSlides>0</HiddenSlides>
  <MMClips>30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Handy Questions 5 - Likes and Dislikes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Phrases</dc:title>
  <dc:creator>ntb25</dc:creator>
  <cp:lastModifiedBy>David Wilson</cp:lastModifiedBy>
  <cp:revision>10</cp:revision>
  <dcterms:created xsi:type="dcterms:W3CDTF">2010-02-24T14:40:32Z</dcterms:created>
  <dcterms:modified xsi:type="dcterms:W3CDTF">2010-06-21T09:22:48Z</dcterms:modified>
</cp:coreProperties>
</file>