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75" r:id="rId2"/>
    <p:sldId id="257" r:id="rId3"/>
    <p:sldId id="258" r:id="rId4"/>
    <p:sldId id="287" r:id="rId5"/>
    <p:sldId id="259" r:id="rId6"/>
    <p:sldId id="288" r:id="rId7"/>
    <p:sldId id="277" r:id="rId8"/>
    <p:sldId id="289" r:id="rId9"/>
    <p:sldId id="278" r:id="rId10"/>
    <p:sldId id="290" r:id="rId11"/>
    <p:sldId id="279" r:id="rId12"/>
    <p:sldId id="291" r:id="rId13"/>
    <p:sldId id="280" r:id="rId14"/>
    <p:sldId id="292" r:id="rId15"/>
    <p:sldId id="281" r:id="rId16"/>
    <p:sldId id="293" r:id="rId17"/>
    <p:sldId id="282" r:id="rId18"/>
    <p:sldId id="294" r:id="rId19"/>
    <p:sldId id="283" r:id="rId20"/>
    <p:sldId id="295" r:id="rId21"/>
    <p:sldId id="284" r:id="rId22"/>
    <p:sldId id="296" r:id="rId23"/>
    <p:sldId id="285" r:id="rId24"/>
    <p:sldId id="297" r:id="rId25"/>
    <p:sldId id="286" r:id="rId26"/>
    <p:sldId id="298" r:id="rId27"/>
    <p:sldId id="260" r:id="rId28"/>
    <p:sldId id="276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CC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142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C4DCDC-31F2-41A9-9F7B-F625966F9CE3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89433-D633-4720-B835-C75FCD54B0CA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</a:rPr>
              <a:t>Pink is DEFINITELY my favourite colour.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</a:rPr>
              <a:t>I want to go travelling. I would like to see America.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</a:rPr>
              <a:t>Peanut butter sandwiches are my favourite food.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74B78-2B99-46EB-ADCB-E0E286F0A654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</a:rPr>
              <a:t>I want to go cycling.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74B78-2B99-46EB-ADCB-E0E286F0A654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Ballroom dancing is my favourite pastime. (or just </a:t>
            </a:r>
            <a:r>
              <a:rPr lang="en-GB" sz="1200" b="1" dirty="0" err="1" smtClean="0"/>
              <a:t>Tanz</a:t>
            </a:r>
            <a:r>
              <a:rPr lang="en-GB" sz="1200" b="1" dirty="0" smtClean="0"/>
              <a:t>?)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1200" b="1" dirty="0" smtClean="0"/>
              <a:t>I want to go skiing for a while. (or </a:t>
            </a:r>
            <a:r>
              <a:rPr lang="en-GB" sz="1200" b="1" dirty="0" err="1" smtClean="0"/>
              <a:t>Schifahren</a:t>
            </a:r>
            <a:r>
              <a:rPr lang="en-GB" sz="1200" b="1" dirty="0" smtClean="0"/>
              <a:t>) (</a:t>
            </a:r>
            <a:r>
              <a:rPr lang="en-GB" sz="1200" b="1" dirty="0" err="1" smtClean="0"/>
              <a:t>auch:Zeitlang</a:t>
            </a:r>
            <a:r>
              <a:rPr lang="en-GB" sz="1200" b="1" dirty="0" smtClean="0"/>
              <a:t>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1"/>
                </a:solidFill>
              </a:rPr>
              <a:t>Mint chocolate chip is my favourite ice-cream flavour. (</a:t>
            </a:r>
            <a:r>
              <a:rPr lang="en-GB" sz="1200" b="1" dirty="0" err="1" smtClean="0">
                <a:solidFill>
                  <a:schemeClr val="tx1"/>
                </a:solidFill>
              </a:rPr>
              <a:t>Schoko-Minz</a:t>
            </a:r>
            <a:r>
              <a:rPr lang="en-GB" sz="1200" b="1" dirty="0" smtClean="0">
                <a:solidFill>
                  <a:schemeClr val="tx1"/>
                </a:solidFill>
              </a:rPr>
              <a:t>?)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16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b="1" dirty="0" smtClean="0">
                <a:solidFill>
                  <a:schemeClr val="tx1"/>
                </a:solidFill>
              </a:rPr>
              <a:t>I want to be famous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18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2">
                    <a:lumMod val="50000"/>
                  </a:schemeClr>
                </a:solidFill>
              </a:rPr>
              <a:t>Saturday is my favourite day.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8761-5389-40EB-83DF-29A6F9CAF914}" type="slidenum">
              <a:rPr lang="en-GB" smtClean="0"/>
              <a:pPr/>
              <a:t>20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2">
                    <a:lumMod val="50000"/>
                  </a:schemeClr>
                </a:solidFill>
              </a:rPr>
              <a:t>I want to go to the zoo, to see the monkeys.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8761-5389-40EB-83DF-29A6F9CAF914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2">
                    <a:lumMod val="50000"/>
                  </a:schemeClr>
                </a:solidFill>
              </a:rPr>
              <a:t>But Ice cream is my favourite food.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24</a:t>
            </a:fld>
            <a:endParaRPr lang="en-GB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b="1" dirty="0" smtClean="0">
                <a:solidFill>
                  <a:schemeClr val="tx2">
                    <a:lumMod val="50000"/>
                  </a:schemeClr>
                </a:solidFill>
              </a:rPr>
              <a:t>I want a drink of water, could you get me one please (I want a drink of water, can you get</a:t>
            </a:r>
            <a:r>
              <a:rPr lang="en-GB" sz="1200" b="1" baseline="0" dirty="0" smtClean="0">
                <a:solidFill>
                  <a:schemeClr val="tx2">
                    <a:lumMod val="50000"/>
                  </a:schemeClr>
                </a:solidFill>
              </a:rPr>
              <a:t> me a </a:t>
            </a:r>
            <a:r>
              <a:rPr lang="en-GB" sz="1200" b="1" baseline="0" dirty="0" err="1" smtClean="0">
                <a:solidFill>
                  <a:schemeClr val="tx2">
                    <a:lumMod val="50000"/>
                  </a:schemeClr>
                </a:solidFill>
              </a:rPr>
              <a:t>glas</a:t>
            </a:r>
            <a:r>
              <a:rPr lang="en-GB" sz="1200" b="1" baseline="0" dirty="0" smtClean="0">
                <a:solidFill>
                  <a:schemeClr val="tx2">
                    <a:lumMod val="50000"/>
                  </a:schemeClr>
                </a:solidFill>
              </a:rPr>
              <a:t> please)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26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E444-4FC6-4158-95DA-19AA00D7522B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E41E-CC38-48D7-8EB9-517281AEA6A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E444-4FC6-4158-95DA-19AA00D7522B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E41E-CC38-48D7-8EB9-517281AEA6A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E444-4FC6-4158-95DA-19AA00D7522B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E41E-CC38-48D7-8EB9-517281AEA6A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E444-4FC6-4158-95DA-19AA00D7522B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E41E-CC38-48D7-8EB9-517281AEA6A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E444-4FC6-4158-95DA-19AA00D7522B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E41E-CC38-48D7-8EB9-517281AEA6A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E444-4FC6-4158-95DA-19AA00D7522B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E41E-CC38-48D7-8EB9-517281AEA6A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E444-4FC6-4158-95DA-19AA00D7522B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E41E-CC38-48D7-8EB9-517281AEA6A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E444-4FC6-4158-95DA-19AA00D7522B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E41E-CC38-48D7-8EB9-517281AEA6A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E444-4FC6-4158-95DA-19AA00D7522B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E41E-CC38-48D7-8EB9-517281AEA6A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E444-4FC6-4158-95DA-19AA00D7522B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E41E-CC38-48D7-8EB9-517281AEA6A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2E444-4FC6-4158-95DA-19AA00D7522B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DE41E-CC38-48D7-8EB9-517281AEA6A3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32E444-4FC6-4158-95DA-19AA00D7522B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DE41E-CC38-48D7-8EB9-517281AEA6A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3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.wav"/><Relationship Id="rId6" Type="http://schemas.openxmlformats.org/officeDocument/2006/relationships/image" Target="../media/image3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8.png"/><Relationship Id="rId18" Type="http://schemas.openxmlformats.org/officeDocument/2006/relationships/image" Target="../media/image53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56.png"/><Relationship Id="rId7" Type="http://schemas.openxmlformats.org/officeDocument/2006/relationships/image" Target="../media/image42.png"/><Relationship Id="rId12" Type="http://schemas.openxmlformats.org/officeDocument/2006/relationships/image" Target="../media/image47.png"/><Relationship Id="rId17" Type="http://schemas.openxmlformats.org/officeDocument/2006/relationships/image" Target="../media/image52.png"/><Relationship Id="rId2" Type="http://schemas.openxmlformats.org/officeDocument/2006/relationships/audio" Target="../media/audio19.wav"/><Relationship Id="rId16" Type="http://schemas.openxmlformats.org/officeDocument/2006/relationships/image" Target="../media/image51.png"/><Relationship Id="rId20" Type="http://schemas.openxmlformats.org/officeDocument/2006/relationships/image" Target="../media/image55.png"/><Relationship Id="rId1" Type="http://schemas.openxmlformats.org/officeDocument/2006/relationships/audio" Target="../media/audio18.wav"/><Relationship Id="rId6" Type="http://schemas.openxmlformats.org/officeDocument/2006/relationships/image" Target="../media/image41.png"/><Relationship Id="rId11" Type="http://schemas.openxmlformats.org/officeDocument/2006/relationships/image" Target="../media/image46.png"/><Relationship Id="rId5" Type="http://schemas.openxmlformats.org/officeDocument/2006/relationships/image" Target="../media/image40.png"/><Relationship Id="rId15" Type="http://schemas.openxmlformats.org/officeDocument/2006/relationships/image" Target="../media/image50.png"/><Relationship Id="rId10" Type="http://schemas.openxmlformats.org/officeDocument/2006/relationships/image" Target="../media/image45.png"/><Relationship Id="rId19" Type="http://schemas.openxmlformats.org/officeDocument/2006/relationships/image" Target="../media/image54.png"/><Relationship Id="rId4" Type="http://schemas.openxmlformats.org/officeDocument/2006/relationships/image" Target="../media/image2.jpeg"/><Relationship Id="rId9" Type="http://schemas.openxmlformats.org/officeDocument/2006/relationships/image" Target="../media/image44.png"/><Relationship Id="rId14" Type="http://schemas.openxmlformats.org/officeDocument/2006/relationships/image" Target="../media/image49.png"/><Relationship Id="rId22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>
            <a:noAutofit/>
          </a:bodyPr>
          <a:lstStyle/>
          <a:p>
            <a:r>
              <a:rPr lang="en-GB" b="1" dirty="0" smtClean="0"/>
              <a:t>Handy Questions 6</a:t>
            </a:r>
            <a:br>
              <a:rPr lang="en-GB" b="1" dirty="0" smtClean="0"/>
            </a:br>
            <a:r>
              <a:rPr lang="en-GB" b="1" dirty="0" smtClean="0"/>
              <a:t>-</a:t>
            </a:r>
            <a:br>
              <a:rPr lang="en-GB" b="1" dirty="0" smtClean="0"/>
            </a:br>
            <a:r>
              <a:rPr lang="en-GB" b="1" dirty="0" smtClean="0"/>
              <a:t>Your Favourite Thing &amp;</a:t>
            </a:r>
            <a:br>
              <a:rPr lang="en-GB" b="1" dirty="0" smtClean="0"/>
            </a:br>
            <a:r>
              <a:rPr lang="en-GB" b="1" dirty="0" smtClean="0"/>
              <a:t>What </a:t>
            </a:r>
            <a:r>
              <a:rPr lang="en-GB" b="1" dirty="0" smtClean="0"/>
              <a:t>Would </a:t>
            </a:r>
            <a:r>
              <a:rPr lang="en-GB" b="1" dirty="0" smtClean="0"/>
              <a:t>Y</a:t>
            </a:r>
            <a:r>
              <a:rPr lang="en-GB" b="1" dirty="0" smtClean="0"/>
              <a:t>ou </a:t>
            </a:r>
            <a:r>
              <a:rPr lang="en-GB" b="1" dirty="0" smtClean="0"/>
              <a:t>L</a:t>
            </a:r>
            <a:r>
              <a:rPr lang="en-GB" b="1" dirty="0" smtClean="0"/>
              <a:t>ike </a:t>
            </a:r>
            <a:r>
              <a:rPr lang="en-GB" b="1" dirty="0" smtClean="0"/>
              <a:t>T</a:t>
            </a:r>
            <a:r>
              <a:rPr lang="en-GB" b="1" dirty="0" smtClean="0"/>
              <a:t>o </a:t>
            </a:r>
            <a:r>
              <a:rPr lang="en-GB" b="1" dirty="0" smtClean="0"/>
              <a:t>D</a:t>
            </a:r>
            <a:r>
              <a:rPr lang="en-GB" b="1" dirty="0" smtClean="0"/>
              <a:t>o </a:t>
            </a:r>
            <a:r>
              <a:rPr lang="en-GB" b="1" dirty="0" smtClean="0"/>
              <a:t>N</a:t>
            </a:r>
            <a:r>
              <a:rPr lang="en-GB" b="1" dirty="0" smtClean="0"/>
              <a:t>ow</a:t>
            </a:r>
            <a:r>
              <a:rPr lang="en-GB" b="1" dirty="0" smtClean="0"/>
              <a:t>?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91044"/>
            <a:ext cx="6400800" cy="1752600"/>
          </a:xfrm>
        </p:spPr>
        <p:txBody>
          <a:bodyPr/>
          <a:lstStyle/>
          <a:p>
            <a:r>
              <a:rPr lang="en-GB" dirty="0" smtClean="0"/>
              <a:t>With the Unusual Mike </a:t>
            </a:r>
            <a:r>
              <a:rPr lang="en-GB" dirty="0" err="1" smtClean="0"/>
              <a:t>Rophone</a:t>
            </a:r>
            <a:endParaRPr lang="en-GB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1643042" y="4786322"/>
            <a:ext cx="7358082" cy="1857388"/>
          </a:xfrm>
          <a:prstGeom prst="wedgeRoundRectCallout">
            <a:avLst>
              <a:gd name="adj1" fmla="val -44280"/>
              <a:gd name="adj2" fmla="val -140935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I’m the Unusual Mike </a:t>
            </a:r>
            <a:r>
              <a:rPr lang="en-GB" sz="4000" b="1" dirty="0" err="1" smtClean="0">
                <a:solidFill>
                  <a:schemeClr val="tx1"/>
                </a:solidFill>
              </a:rPr>
              <a:t>Rophone</a:t>
            </a:r>
            <a:r>
              <a:rPr lang="en-GB" sz="4000" b="1" dirty="0" smtClean="0">
                <a:solidFill>
                  <a:schemeClr val="tx1"/>
                </a:solidFill>
              </a:rPr>
              <a:t>, my questions are interesting to cats and humans alike.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6" name="questions 16.wav">
            <a:hlinkClick r:id="" action="ppaction://media"/>
          </p:cNvPr>
          <p:cNvPicPr>
            <a:picLocks noRot="1" noChangeAspect="1"/>
          </p:cNvPicPr>
          <p:nvPr>
            <a:wavAudioFile r:embed="rId1" name="questions 16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83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0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6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85984" y="714356"/>
            <a:ext cx="4500594" cy="1785950"/>
          </a:xfrm>
          <a:prstGeom prst="wedgeRoundRectCallout">
            <a:avLst>
              <a:gd name="adj1" fmla="val -51705"/>
              <a:gd name="adj2" fmla="val 89914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Was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du am </a:t>
            </a:r>
            <a:r>
              <a:rPr lang="en-GB" sz="4000" b="1" dirty="0" err="1" smtClean="0">
                <a:solidFill>
                  <a:schemeClr val="tx1"/>
                </a:solidFill>
              </a:rPr>
              <a:t>allerliebsten</a:t>
            </a:r>
            <a:r>
              <a:rPr lang="en-GB" sz="4000" b="1" dirty="0" smtClean="0">
                <a:solidFill>
                  <a:schemeClr val="tx1"/>
                </a:solidFill>
              </a:rPr>
              <a:t> auf </a:t>
            </a:r>
            <a:r>
              <a:rPr lang="en-GB" sz="4000" b="1" dirty="0" err="1" smtClean="0">
                <a:solidFill>
                  <a:schemeClr val="tx1"/>
                </a:solidFill>
              </a:rPr>
              <a:t>der</a:t>
            </a:r>
            <a:r>
              <a:rPr lang="en-GB" sz="4000" b="1" dirty="0" smtClean="0">
                <a:solidFill>
                  <a:schemeClr val="tx1"/>
                </a:solidFill>
              </a:rPr>
              <a:t> Welt? 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is your favourite thing in the world? 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7.wav">
            <a:hlinkClick r:id="" action="ppaction://media"/>
          </p:cNvPr>
          <p:cNvPicPr>
            <a:picLocks noRot="1" noChangeAspect="1"/>
          </p:cNvPicPr>
          <p:nvPr>
            <a:wavAudioFile r:embed="rId1" name="questions 17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ular Callout 5"/>
          <p:cNvSpPr/>
          <p:nvPr/>
        </p:nvSpPr>
        <p:spPr>
          <a:xfrm>
            <a:off x="4429124" y="3786190"/>
            <a:ext cx="4143404" cy="1857388"/>
          </a:xfrm>
          <a:prstGeom prst="wedgeRoundRectCallout">
            <a:avLst>
              <a:gd name="adj1" fmla="val -87459"/>
              <a:gd name="adj2" fmla="val -58888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Rosa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DEFINITIV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meine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Lieblingsfarbe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en-GB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Round Diagonal Corner Rectangle 4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Pink is DEFINITELY my favourite colour.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AngryFamilyPotatoHead8.wav">
            <a:hlinkClick r:id="" action="ppaction://media"/>
          </p:cNvPr>
          <p:cNvPicPr>
            <a:picLocks noRot="1" noChangeAspect="1"/>
          </p:cNvPicPr>
          <p:nvPr>
            <a:wavAudioFile r:embed="rId1" name="AngryFamilyPotatoHead8.wav"/>
          </p:nvPr>
        </p:nvPicPr>
        <p:blipFill>
          <a:blip r:embed="rId4" cstate="screen"/>
          <a:stretch>
            <a:fillRect/>
          </a:stretch>
        </p:blipFill>
        <p:spPr>
          <a:xfrm>
            <a:off x="8358214" y="6072206"/>
            <a:ext cx="304800" cy="304800"/>
          </a:xfrm>
          <a:prstGeom prst="rect">
            <a:avLst/>
          </a:prstGeom>
        </p:spPr>
      </p:pic>
      <p:pic>
        <p:nvPicPr>
          <p:cNvPr id="9" name="Picture 8" descr="angrypotatohead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1142973" y="-214335"/>
            <a:ext cx="3667125" cy="4524375"/>
          </a:xfrm>
          <a:prstGeom prst="rect">
            <a:avLst/>
          </a:prstGeom>
        </p:spPr>
      </p:pic>
      <p:pic>
        <p:nvPicPr>
          <p:cNvPr id="11" name="Picture 10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1142973" y="-214335"/>
            <a:ext cx="3667125" cy="4524375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6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7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6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8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85984" y="285728"/>
            <a:ext cx="5786478" cy="1928826"/>
          </a:xfrm>
          <a:prstGeom prst="wedgeRoundRectCallout">
            <a:avLst>
              <a:gd name="adj1" fmla="val -47841"/>
              <a:gd name="adj2" fmla="val 103882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Faszinierend</a:t>
            </a:r>
            <a:r>
              <a:rPr lang="en-GB" sz="4000" b="1" dirty="0" smtClean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Was </a:t>
            </a:r>
            <a:r>
              <a:rPr lang="en-GB" sz="4000" b="1" dirty="0" err="1" smtClean="0">
                <a:solidFill>
                  <a:schemeClr val="tx1"/>
                </a:solidFill>
              </a:rPr>
              <a:t>würdest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jetzt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gern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machen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Fascinating. What would you like to do now?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8.wav">
            <a:hlinkClick r:id="" action="ppaction://media"/>
          </p:cNvPr>
          <p:cNvPicPr>
            <a:picLocks noRot="1" noChangeAspect="1"/>
          </p:cNvPicPr>
          <p:nvPr>
            <a:wavAudioFile r:embed="rId1" name="questions 18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hild Saluting American Flag by respre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4500562" y="2143116"/>
            <a:ext cx="4429156" cy="2286016"/>
          </a:xfrm>
          <a:prstGeom prst="wedgeRoundRectCallout">
            <a:avLst>
              <a:gd name="adj1" fmla="val -115635"/>
              <a:gd name="adj2" fmla="val -71346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möchte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Reisen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.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würde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gerne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Amerika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sehen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en-GB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I want to go travelling. I would like to see America.</a:t>
            </a:r>
            <a:endParaRPr lang="en-GB" sz="3200" b="1" dirty="0">
              <a:solidFill>
                <a:schemeClr val="tx1"/>
              </a:solidFill>
            </a:endParaRPr>
          </a:p>
        </p:txBody>
      </p:sp>
      <p:pic>
        <p:nvPicPr>
          <p:cNvPr id="11" name="AngryFamilyPotatoHead9.wav">
            <a:hlinkClick r:id="" action="ppaction://media"/>
          </p:cNvPr>
          <p:cNvPicPr>
            <a:picLocks noRot="1" noChangeAspect="1"/>
          </p:cNvPicPr>
          <p:nvPr>
            <a:wavAudioFile r:embed="rId1" name="AngryFamilyPotatoHead9.wav"/>
          </p:nvPr>
        </p:nvPicPr>
        <p:blipFill>
          <a:blip r:embed="rId5" cstate="screen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" y="0"/>
            <a:ext cx="1785918" cy="2203405"/>
          </a:xfrm>
          <a:prstGeom prst="rect">
            <a:avLst/>
          </a:prstGeom>
        </p:spPr>
      </p:pic>
      <p:pic>
        <p:nvPicPr>
          <p:cNvPr id="13" name="Picture 12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" y="2"/>
            <a:ext cx="1794952" cy="2214551"/>
          </a:xfrm>
          <a:prstGeom prst="rect">
            <a:avLst/>
          </a:prstGeom>
        </p:spPr>
      </p:pic>
    </p:spTree>
  </p:cSld>
  <p:clrMapOvr>
    <a:masterClrMapping/>
  </p:clrMapOvr>
  <p:transition advClick="0" advTm="9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2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600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85984" y="714356"/>
            <a:ext cx="4500594" cy="1785950"/>
          </a:xfrm>
          <a:prstGeom prst="wedgeRoundRectCallout">
            <a:avLst>
              <a:gd name="adj1" fmla="val -51705"/>
              <a:gd name="adj2" fmla="val 89914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Was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du am </a:t>
            </a:r>
            <a:r>
              <a:rPr lang="en-GB" sz="4000" b="1" dirty="0" err="1" smtClean="0">
                <a:solidFill>
                  <a:schemeClr val="tx1"/>
                </a:solidFill>
              </a:rPr>
              <a:t>allerliebsten</a:t>
            </a:r>
            <a:r>
              <a:rPr lang="en-GB" sz="4000" b="1" dirty="0" smtClean="0">
                <a:solidFill>
                  <a:schemeClr val="tx1"/>
                </a:solidFill>
              </a:rPr>
              <a:t> auf </a:t>
            </a:r>
            <a:r>
              <a:rPr lang="en-GB" sz="4000" b="1" dirty="0" err="1" smtClean="0">
                <a:solidFill>
                  <a:schemeClr val="tx1"/>
                </a:solidFill>
              </a:rPr>
              <a:t>der</a:t>
            </a:r>
            <a:r>
              <a:rPr lang="en-GB" sz="4000" b="1" dirty="0" smtClean="0">
                <a:solidFill>
                  <a:schemeClr val="tx1"/>
                </a:solidFill>
              </a:rPr>
              <a:t> Welt? 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is your favourite thing in the world? 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7.wav">
            <a:hlinkClick r:id="" action="ppaction://media"/>
          </p:cNvPr>
          <p:cNvPicPr>
            <a:picLocks noRot="1" noChangeAspect="1"/>
          </p:cNvPicPr>
          <p:nvPr>
            <a:wavAudioFile r:embed="rId1" name="questions 17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5214942" y="1571612"/>
            <a:ext cx="3714776" cy="2786082"/>
          </a:xfrm>
          <a:prstGeom prst="wedgeRoundRectCallout">
            <a:avLst>
              <a:gd name="adj1" fmla="val -68172"/>
              <a:gd name="adj2" fmla="val 26756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Brote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mit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Erdnussbutter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sind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mein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Lieblingsessen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en-GB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9" name="MrsMildlyAngryCarrotFace8.wav">
            <a:hlinkClick r:id="" action="ppaction://media"/>
          </p:cNvPr>
          <p:cNvPicPr>
            <a:picLocks noRot="1" noChangeAspect="1"/>
          </p:cNvPicPr>
          <p:nvPr>
            <a:wavAudioFile r:embed="rId1" name="MrsMildlyAngryCarrotFace8.wav"/>
          </p:nvPr>
        </p:nvPicPr>
        <p:blipFill>
          <a:blip r:embed="rId5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1581150"/>
            <a:ext cx="2543175" cy="5276850"/>
          </a:xfrm>
          <a:prstGeom prst="rect">
            <a:avLst/>
          </a:prstGeom>
        </p:spPr>
      </p:pic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43174" y="1581150"/>
            <a:ext cx="2543175" cy="527685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200" b="1" dirty="0" smtClean="0">
                <a:solidFill>
                  <a:schemeClr val="tx1"/>
                </a:solidFill>
              </a:rPr>
              <a:t>Peanut butter sandwiches are my favourite food.</a:t>
            </a:r>
            <a:endParaRPr lang="en-GB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6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2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85984" y="285728"/>
            <a:ext cx="5786478" cy="1928826"/>
          </a:xfrm>
          <a:prstGeom prst="wedgeRoundRectCallout">
            <a:avLst>
              <a:gd name="adj1" fmla="val -47841"/>
              <a:gd name="adj2" fmla="val 103882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Faszinierend</a:t>
            </a:r>
            <a:r>
              <a:rPr lang="en-GB" sz="4000" b="1" dirty="0" smtClean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Was </a:t>
            </a:r>
            <a:r>
              <a:rPr lang="en-GB" sz="4000" b="1" dirty="0" err="1" smtClean="0">
                <a:solidFill>
                  <a:schemeClr val="tx1"/>
                </a:solidFill>
              </a:rPr>
              <a:t>würdest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jetzt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gern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machen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Fascinating. What would you like to do now?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8.wav">
            <a:hlinkClick r:id="" action="ppaction://media"/>
          </p:cNvPr>
          <p:cNvPicPr>
            <a:picLocks noRot="1" noChangeAspect="1"/>
          </p:cNvPicPr>
          <p:nvPr>
            <a:wavAudioFile r:embed="rId1" name="questions 18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4143372" y="3286124"/>
            <a:ext cx="4357718" cy="1357322"/>
          </a:xfrm>
          <a:prstGeom prst="wedgeRoundRectCallout">
            <a:avLst>
              <a:gd name="adj1" fmla="val -95109"/>
              <a:gd name="adj2" fmla="val 90277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will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Radfahren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gehen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en-GB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9" name="MrsMildlyAngryCarrotFace9.wav">
            <a:hlinkClick r:id="" action="ppaction://media"/>
          </p:cNvPr>
          <p:cNvPicPr>
            <a:picLocks noRot="1" noChangeAspect="1"/>
          </p:cNvPicPr>
          <p:nvPr>
            <a:wavAudioFile r:embed="rId1" name="MrsMildlyAngryCarrotFace9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071810"/>
            <a:ext cx="2543175" cy="5276850"/>
          </a:xfrm>
          <a:prstGeom prst="rect">
            <a:avLst/>
          </a:prstGeom>
        </p:spPr>
      </p:pic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071810"/>
            <a:ext cx="2543175" cy="5276850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want to go cycling.</a:t>
            </a:r>
            <a:endParaRPr lang="en-GB" sz="3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9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85984" y="714356"/>
            <a:ext cx="4500594" cy="1785950"/>
          </a:xfrm>
          <a:prstGeom prst="wedgeRoundRectCallout">
            <a:avLst>
              <a:gd name="adj1" fmla="val -51705"/>
              <a:gd name="adj2" fmla="val 89914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Was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du am </a:t>
            </a:r>
            <a:r>
              <a:rPr lang="en-GB" sz="4000" b="1" dirty="0" err="1" smtClean="0">
                <a:solidFill>
                  <a:schemeClr val="tx1"/>
                </a:solidFill>
              </a:rPr>
              <a:t>allerliebsten</a:t>
            </a:r>
            <a:r>
              <a:rPr lang="en-GB" sz="4000" b="1" dirty="0" smtClean="0">
                <a:solidFill>
                  <a:schemeClr val="tx1"/>
                </a:solidFill>
              </a:rPr>
              <a:t> auf </a:t>
            </a:r>
            <a:r>
              <a:rPr lang="en-GB" sz="4000" b="1" dirty="0" err="1" smtClean="0">
                <a:solidFill>
                  <a:schemeClr val="tx1"/>
                </a:solidFill>
              </a:rPr>
              <a:t>der</a:t>
            </a:r>
            <a:r>
              <a:rPr lang="en-GB" sz="4000" b="1" dirty="0" smtClean="0">
                <a:solidFill>
                  <a:schemeClr val="tx1"/>
                </a:solidFill>
              </a:rPr>
              <a:t> Welt? 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is your favourite thing in the world? 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7.wav">
            <a:hlinkClick r:id="" action="ppaction://media"/>
          </p:cNvPr>
          <p:cNvPicPr>
            <a:picLocks noRot="1" noChangeAspect="1"/>
          </p:cNvPicPr>
          <p:nvPr>
            <a:wavAudioFile r:embed="rId1" name="questions 17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rand Ballroom by itsray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4286248" y="-571528"/>
            <a:ext cx="3771900" cy="4162425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4286248" y="-571528"/>
            <a:ext cx="3771900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1000100" y="3429000"/>
            <a:ext cx="4714908" cy="2071702"/>
          </a:xfrm>
          <a:prstGeom prst="wedgeRoundRectCallout">
            <a:avLst>
              <a:gd name="adj1" fmla="val 47260"/>
              <a:gd name="adj2" fmla="val -10171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Gesellschaftstanz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ist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mein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liebster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Zeitvertreib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Ballroom dancing is my favourite pastime.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GEPHTheAngryFamilyBulb 8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8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5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75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7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85984" y="285728"/>
            <a:ext cx="5786478" cy="1928826"/>
          </a:xfrm>
          <a:prstGeom prst="wedgeRoundRectCallout">
            <a:avLst>
              <a:gd name="adj1" fmla="val -47841"/>
              <a:gd name="adj2" fmla="val 103882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Faszinierend</a:t>
            </a:r>
            <a:r>
              <a:rPr lang="en-GB" sz="4000" b="1" dirty="0" smtClean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Was </a:t>
            </a:r>
            <a:r>
              <a:rPr lang="en-GB" sz="4000" b="1" dirty="0" err="1" smtClean="0">
                <a:solidFill>
                  <a:schemeClr val="tx1"/>
                </a:solidFill>
              </a:rPr>
              <a:t>würdest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jetzt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gern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machen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Fascinating. What would you like to do now?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8.wav">
            <a:hlinkClick r:id="" action="ppaction://media"/>
          </p:cNvPr>
          <p:cNvPicPr>
            <a:picLocks noRot="1" noChangeAspect="1"/>
          </p:cNvPicPr>
          <p:nvPr>
            <a:wavAudioFile r:embed="rId1" name="questions 18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Ski slope near the top of Hafjell by DrLaunch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-376273" y="304779"/>
            <a:ext cx="3771900" cy="4162425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-376273" y="304779"/>
            <a:ext cx="3771900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3500430" y="3786190"/>
            <a:ext cx="5143536" cy="1714512"/>
          </a:xfrm>
          <a:prstGeom prst="wedgeRoundRectCallout">
            <a:avLst>
              <a:gd name="adj1" fmla="val -69522"/>
              <a:gd name="adj2" fmla="val -9995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will </a:t>
            </a:r>
            <a:r>
              <a:rPr lang="en-GB" sz="4000" b="1" dirty="0" err="1" smtClean="0">
                <a:solidFill>
                  <a:schemeClr val="tx1"/>
                </a:solidFill>
              </a:rPr>
              <a:t>für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eine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Weile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Skifahren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gehen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want to go skiing for a while.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GEPHTheAngryFamilyBulb 9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9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85984" y="714356"/>
            <a:ext cx="4500594" cy="1785950"/>
          </a:xfrm>
          <a:prstGeom prst="wedgeRoundRectCallout">
            <a:avLst>
              <a:gd name="adj1" fmla="val -51705"/>
              <a:gd name="adj2" fmla="val 89914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Was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du am </a:t>
            </a:r>
            <a:r>
              <a:rPr lang="en-GB" sz="4000" b="1" dirty="0" err="1" smtClean="0">
                <a:solidFill>
                  <a:schemeClr val="tx1"/>
                </a:solidFill>
              </a:rPr>
              <a:t>allerliebsten</a:t>
            </a:r>
            <a:r>
              <a:rPr lang="en-GB" sz="4000" b="1" dirty="0" smtClean="0">
                <a:solidFill>
                  <a:schemeClr val="tx1"/>
                </a:solidFill>
              </a:rPr>
              <a:t> auf </a:t>
            </a:r>
            <a:r>
              <a:rPr lang="en-GB" sz="4000" b="1" dirty="0" err="1" smtClean="0">
                <a:solidFill>
                  <a:schemeClr val="tx1"/>
                </a:solidFill>
              </a:rPr>
              <a:t>der</a:t>
            </a:r>
            <a:r>
              <a:rPr lang="en-GB" sz="4000" b="1" dirty="0" smtClean="0">
                <a:solidFill>
                  <a:schemeClr val="tx1"/>
                </a:solidFill>
              </a:rPr>
              <a:t> Welt? 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is your favourite thing in the world? 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7.wav">
            <a:hlinkClick r:id="" action="ppaction://media"/>
          </p:cNvPr>
          <p:cNvPicPr>
            <a:picLocks noRot="1" noChangeAspect="1"/>
          </p:cNvPicPr>
          <p:nvPr>
            <a:wavAudioFile r:embed="rId1" name="questions 17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hite Chocolate Chip and Mint Ice Cream by QuintanaRoo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ed Rectangular Callout 7"/>
          <p:cNvSpPr/>
          <p:nvPr/>
        </p:nvSpPr>
        <p:spPr>
          <a:xfrm>
            <a:off x="3571868" y="4786322"/>
            <a:ext cx="5286412" cy="1785950"/>
          </a:xfrm>
          <a:prstGeom prst="wedgeRoundRectCallout">
            <a:avLst>
              <a:gd name="adj1" fmla="val -89081"/>
              <a:gd name="adj2" fmla="val 1811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Meine liebste Eis-Sorte ist Schokoladen-Minze.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b="1" dirty="0" smtClean="0">
                <a:solidFill>
                  <a:schemeClr val="tx1"/>
                </a:solidFill>
              </a:rPr>
              <a:t>Mint chocolate chip is my favourite ice cream flavour.</a:t>
            </a:r>
            <a:endParaRPr lang="en-GB" sz="3000" b="1" dirty="0">
              <a:solidFill>
                <a:schemeClr val="tx1"/>
              </a:solidFill>
            </a:endParaRPr>
          </a:p>
        </p:txBody>
      </p:sp>
      <p:pic>
        <p:nvPicPr>
          <p:cNvPr id="10" name="AngryFamilyToasterBrow8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8.wav"/>
          </p:nvPr>
        </p:nvPicPr>
        <p:blipFill>
          <a:blip r:embed="rId5" cstate="print"/>
          <a:stretch>
            <a:fillRect/>
          </a:stretch>
        </p:blipFill>
        <p:spPr>
          <a:xfrm>
            <a:off x="8839200" y="285728"/>
            <a:ext cx="304800" cy="304800"/>
          </a:xfrm>
          <a:prstGeom prst="rect">
            <a:avLst/>
          </a:prstGeom>
        </p:spPr>
      </p:pic>
      <p:pic>
        <p:nvPicPr>
          <p:cNvPr id="9" name="Picture 8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-543009" y="1777151"/>
            <a:ext cx="4514975" cy="3000397"/>
          </a:xfrm>
          <a:prstGeom prst="rect">
            <a:avLst/>
          </a:prstGeom>
        </p:spPr>
      </p:pic>
      <p:pic>
        <p:nvPicPr>
          <p:cNvPr id="11" name="Picture 10" descr="angrytoasterbrow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-557387" y="1757397"/>
            <a:ext cx="4514974" cy="3000396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85984" y="285728"/>
            <a:ext cx="5786478" cy="1928826"/>
          </a:xfrm>
          <a:prstGeom prst="wedgeRoundRectCallout">
            <a:avLst>
              <a:gd name="adj1" fmla="val -47841"/>
              <a:gd name="adj2" fmla="val 103882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Faszinierend</a:t>
            </a:r>
            <a:r>
              <a:rPr lang="en-GB" sz="4000" b="1" dirty="0" smtClean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Was </a:t>
            </a:r>
            <a:r>
              <a:rPr lang="en-GB" sz="4000" b="1" dirty="0" err="1" smtClean="0">
                <a:solidFill>
                  <a:schemeClr val="tx1"/>
                </a:solidFill>
              </a:rPr>
              <a:t>würdest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jetzt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gern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machen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Fascinating. What would you like to do now?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8.wav">
            <a:hlinkClick r:id="" action="ppaction://media"/>
          </p:cNvPr>
          <p:cNvPicPr>
            <a:picLocks noRot="1" noChangeAspect="1"/>
          </p:cNvPicPr>
          <p:nvPr>
            <a:wavAudioFile r:embed="rId1" name="questions 18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uditorium Stage in L'Opera-Garnier by IceNineJon."/>
          <p:cNvPicPr>
            <a:picLocks noChangeAspect="1" noChangeArrowheads="1"/>
          </p:cNvPicPr>
          <p:nvPr/>
        </p:nvPicPr>
        <p:blipFill>
          <a:blip r:embed="rId4" cstate="print"/>
          <a:srcRect l="5550" r="56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Rounded Rectangular Callout 7"/>
          <p:cNvSpPr/>
          <p:nvPr/>
        </p:nvSpPr>
        <p:spPr>
          <a:xfrm>
            <a:off x="4000496" y="3857628"/>
            <a:ext cx="4214842" cy="1428760"/>
          </a:xfrm>
          <a:prstGeom prst="wedgeRoundRectCallout">
            <a:avLst>
              <a:gd name="adj1" fmla="val -36200"/>
              <a:gd name="adj2" fmla="val -69912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Ich will berühmt werden!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want to be famous.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AngryFamilyToasterBrow9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9.wav"/>
          </p:nvPr>
        </p:nvPicPr>
        <p:blipFill>
          <a:blip r:embed="rId5" cstate="print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  <p:pic>
        <p:nvPicPr>
          <p:cNvPr id="9" name="Picture 8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1570" y="376920"/>
            <a:ext cx="4514975" cy="3000397"/>
          </a:xfrm>
          <a:prstGeom prst="rect">
            <a:avLst/>
          </a:prstGeom>
        </p:spPr>
      </p:pic>
      <p:pic>
        <p:nvPicPr>
          <p:cNvPr id="11" name="Picture 10" descr="angrytoasterbrow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357166"/>
            <a:ext cx="4514974" cy="3000396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85984" y="714356"/>
            <a:ext cx="4500594" cy="1785950"/>
          </a:xfrm>
          <a:prstGeom prst="wedgeRoundRectCallout">
            <a:avLst>
              <a:gd name="adj1" fmla="val -51705"/>
              <a:gd name="adj2" fmla="val 89914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Was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du am </a:t>
            </a:r>
            <a:r>
              <a:rPr lang="en-GB" sz="4000" b="1" dirty="0" err="1" smtClean="0">
                <a:solidFill>
                  <a:schemeClr val="tx1"/>
                </a:solidFill>
              </a:rPr>
              <a:t>allerliebsten</a:t>
            </a:r>
            <a:r>
              <a:rPr lang="en-GB" sz="4000" b="1" dirty="0" smtClean="0">
                <a:solidFill>
                  <a:schemeClr val="tx1"/>
                </a:solidFill>
              </a:rPr>
              <a:t> auf </a:t>
            </a:r>
            <a:r>
              <a:rPr lang="en-GB" sz="4000" b="1" dirty="0" err="1" smtClean="0">
                <a:solidFill>
                  <a:schemeClr val="tx1"/>
                </a:solidFill>
              </a:rPr>
              <a:t>der</a:t>
            </a:r>
            <a:r>
              <a:rPr lang="en-GB" sz="4000" b="1" dirty="0" smtClean="0">
                <a:solidFill>
                  <a:schemeClr val="tx1"/>
                </a:solidFill>
              </a:rPr>
              <a:t> Welt? 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is your favourite thing in the world? 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7.wav">
            <a:hlinkClick r:id="" action="ppaction://media"/>
          </p:cNvPr>
          <p:cNvPicPr>
            <a:picLocks noRot="1" noChangeAspect="1"/>
          </p:cNvPicPr>
          <p:nvPr>
            <a:wavAudioFile r:embed="rId1" name="questions 17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he Saturday Segwayers... by jmtimages [turn out the lights.the party's over..]."/>
          <p:cNvPicPr>
            <a:picLocks noChangeAspect="1" noChangeArrowheads="1"/>
          </p:cNvPicPr>
          <p:nvPr/>
        </p:nvPicPr>
        <p:blipFill>
          <a:blip r:embed="rId4" cstate="print"/>
          <a:srcRect t="13838" b="8518"/>
          <a:stretch>
            <a:fillRect/>
          </a:stretch>
        </p:blipFill>
        <p:spPr bwMode="auto">
          <a:xfrm>
            <a:off x="0" y="-357214"/>
            <a:ext cx="9144000" cy="7215214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3357554" y="1428736"/>
            <a:ext cx="4071934" cy="1285884"/>
          </a:xfrm>
          <a:prstGeom prst="wedgeRoundRectCallout">
            <a:avLst>
              <a:gd name="adj1" fmla="val 13126"/>
              <a:gd name="adj2" fmla="val 114630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Samstag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ist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mein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Lieblingstag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GB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Saturday is my favourite day.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8" name="Picture 7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3791646" y="2561592"/>
            <a:ext cx="2541923" cy="4276739"/>
          </a:xfrm>
          <a:prstGeom prst="rect">
            <a:avLst/>
          </a:prstGeom>
        </p:spPr>
      </p:pic>
      <p:pic>
        <p:nvPicPr>
          <p:cNvPr id="10" name="Picture 9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3796334" y="2561592"/>
            <a:ext cx="2541923" cy="4276739"/>
          </a:xfrm>
          <a:prstGeom prst="rect">
            <a:avLst/>
          </a:prstGeom>
        </p:spPr>
      </p:pic>
      <p:pic>
        <p:nvPicPr>
          <p:cNvPr id="11" name="GEPHTheAngryFamilyWolfman 8.wav">
            <a:hlinkClick r:id="" action="ppaction://media"/>
          </p:cNvPr>
          <p:cNvPicPr>
            <a:picLocks noRot="1" noChangeAspect="1"/>
          </p:cNvPicPr>
          <p:nvPr>
            <a:wavAudioFile r:embed="rId1" name="GEPHTheAngryFamilyWolfman 8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3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85984" y="285728"/>
            <a:ext cx="5786478" cy="1928826"/>
          </a:xfrm>
          <a:prstGeom prst="wedgeRoundRectCallout">
            <a:avLst>
              <a:gd name="adj1" fmla="val -47841"/>
              <a:gd name="adj2" fmla="val 103882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Faszinierend</a:t>
            </a:r>
            <a:r>
              <a:rPr lang="en-GB" sz="4000" b="1" dirty="0" smtClean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Was </a:t>
            </a:r>
            <a:r>
              <a:rPr lang="en-GB" sz="4000" b="1" dirty="0" err="1" smtClean="0">
                <a:solidFill>
                  <a:schemeClr val="tx1"/>
                </a:solidFill>
              </a:rPr>
              <a:t>würdest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jetzt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gern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machen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Fascinating. What would you like to do now?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8.wav">
            <a:hlinkClick r:id="" action="ppaction://media"/>
          </p:cNvPr>
          <p:cNvPicPr>
            <a:picLocks noRot="1" noChangeAspect="1"/>
          </p:cNvPicPr>
          <p:nvPr>
            <a:wavAudioFile r:embed="rId1" name="questions 18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Monkeying Around by Dyanna."/>
          <p:cNvPicPr>
            <a:picLocks noChangeAspect="1" noChangeArrowheads="1"/>
          </p:cNvPicPr>
          <p:nvPr/>
        </p:nvPicPr>
        <p:blipFill>
          <a:blip r:embed="rId4" cstate="print"/>
          <a:srcRect l="8325" r="287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4143372" y="1142984"/>
            <a:ext cx="4714876" cy="2000264"/>
          </a:xfrm>
          <a:prstGeom prst="wedgeRoundRectCallout">
            <a:avLst>
              <a:gd name="adj1" fmla="val -82461"/>
              <a:gd name="adj2" fmla="val 35147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will in den Zoo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gehen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, um die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Affen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zu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sehen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GB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want to go to the zoo, to see the monkeys.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8" name="Picture 7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0" y="0"/>
            <a:ext cx="2541923" cy="4276739"/>
          </a:xfrm>
          <a:prstGeom prst="rect">
            <a:avLst/>
          </a:prstGeom>
        </p:spPr>
      </p:pic>
      <p:pic>
        <p:nvPicPr>
          <p:cNvPr id="10" name="Picture 9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4688" y="0"/>
            <a:ext cx="2541923" cy="4276739"/>
          </a:xfrm>
          <a:prstGeom prst="rect">
            <a:avLst/>
          </a:prstGeom>
        </p:spPr>
      </p:pic>
      <p:pic>
        <p:nvPicPr>
          <p:cNvPr id="11" name="GEPHTheAngryFamilyWolfman 9.wav">
            <a:hlinkClick r:id="" action="ppaction://media"/>
          </p:cNvPr>
          <p:cNvPicPr>
            <a:picLocks noRot="1" noChangeAspect="1"/>
          </p:cNvPicPr>
          <p:nvPr>
            <a:wavAudioFile r:embed="rId1" name="GEPHTheAngryFamilyWolfman 9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9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85984" y="714356"/>
            <a:ext cx="4500594" cy="1785950"/>
          </a:xfrm>
          <a:prstGeom prst="wedgeRoundRectCallout">
            <a:avLst>
              <a:gd name="adj1" fmla="val -51705"/>
              <a:gd name="adj2" fmla="val 89914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Was </a:t>
            </a:r>
            <a:r>
              <a:rPr lang="en-GB" sz="4000" b="1" dirty="0" err="1" smtClean="0">
                <a:solidFill>
                  <a:schemeClr val="tx1"/>
                </a:solidFill>
              </a:rPr>
              <a:t>magst</a:t>
            </a:r>
            <a:r>
              <a:rPr lang="en-GB" sz="4000" b="1" dirty="0" smtClean="0">
                <a:solidFill>
                  <a:schemeClr val="tx1"/>
                </a:solidFill>
              </a:rPr>
              <a:t> du am </a:t>
            </a:r>
            <a:r>
              <a:rPr lang="en-GB" sz="4000" b="1" dirty="0" err="1" smtClean="0">
                <a:solidFill>
                  <a:schemeClr val="tx1"/>
                </a:solidFill>
              </a:rPr>
              <a:t>allerliebsten</a:t>
            </a:r>
            <a:r>
              <a:rPr lang="en-GB" sz="4000" b="1" dirty="0" smtClean="0">
                <a:solidFill>
                  <a:schemeClr val="tx1"/>
                </a:solidFill>
              </a:rPr>
              <a:t> auf </a:t>
            </a:r>
            <a:r>
              <a:rPr lang="en-GB" sz="4000" b="1" dirty="0" err="1" smtClean="0">
                <a:solidFill>
                  <a:schemeClr val="tx1"/>
                </a:solidFill>
              </a:rPr>
              <a:t>der</a:t>
            </a:r>
            <a:r>
              <a:rPr lang="en-GB" sz="4000" b="1" dirty="0" smtClean="0">
                <a:solidFill>
                  <a:schemeClr val="tx1"/>
                </a:solidFill>
              </a:rPr>
              <a:t> Welt? 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What is your favourite thing in the world? 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7.wav">
            <a:hlinkClick r:id="" action="ppaction://media"/>
          </p:cNvPr>
          <p:cNvPicPr>
            <a:picLocks noRot="1" noChangeAspect="1"/>
          </p:cNvPicPr>
          <p:nvPr>
            <a:wavAudioFile r:embed="rId1" name="questions 17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ce cream van by Yersinia."/>
          <p:cNvPicPr>
            <a:picLocks noChangeAspect="1" noChangeArrowheads="1"/>
          </p:cNvPicPr>
          <p:nvPr/>
        </p:nvPicPr>
        <p:blipFill>
          <a:blip r:embed="rId4" cstate="print"/>
          <a:srcRect b="437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428924" y="3905287"/>
            <a:ext cx="6238875" cy="4810125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428924" y="3905287"/>
            <a:ext cx="6238875" cy="481012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857620" y="1285860"/>
            <a:ext cx="5000660" cy="1214446"/>
          </a:xfrm>
          <a:prstGeom prst="wedgeRoundRectCallout">
            <a:avLst>
              <a:gd name="adj1" fmla="val -85891"/>
              <a:gd name="adj2" fmla="val 352485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Eiscreme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ist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mein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Lieblingsessen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GB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Ice cream is my favourite food.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GEPHTheAngryFamilyghostcloud 8.wav">
            <a:hlinkClick r:id="" action="ppaction://media"/>
          </p:cNvPr>
          <p:cNvPicPr>
            <a:picLocks noRot="1" noChangeAspect="1"/>
          </p:cNvPicPr>
          <p:nvPr>
            <a:wavAudioFile r:embed="rId1" name="GEPHTheAngryFamilyghostcloud 8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85984" y="285728"/>
            <a:ext cx="5786478" cy="1928826"/>
          </a:xfrm>
          <a:prstGeom prst="wedgeRoundRectCallout">
            <a:avLst>
              <a:gd name="adj1" fmla="val -47841"/>
              <a:gd name="adj2" fmla="val 103882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Faszinierend</a:t>
            </a:r>
            <a:r>
              <a:rPr lang="en-GB" sz="4000" b="1" dirty="0" smtClean="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Was </a:t>
            </a:r>
            <a:r>
              <a:rPr lang="en-GB" sz="4000" b="1" dirty="0" err="1" smtClean="0">
                <a:solidFill>
                  <a:schemeClr val="tx1"/>
                </a:solidFill>
              </a:rPr>
              <a:t>würdest</a:t>
            </a:r>
            <a:r>
              <a:rPr lang="en-GB" sz="4000" b="1" dirty="0" smtClean="0">
                <a:solidFill>
                  <a:schemeClr val="tx1"/>
                </a:solidFill>
              </a:rPr>
              <a:t> du </a:t>
            </a:r>
            <a:r>
              <a:rPr lang="en-GB" sz="4000" b="1" dirty="0" err="1" smtClean="0">
                <a:solidFill>
                  <a:schemeClr val="tx1"/>
                </a:solidFill>
              </a:rPr>
              <a:t>jetzt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gern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machen</a:t>
            </a:r>
            <a:r>
              <a:rPr lang="en-GB" sz="4000" b="1" dirty="0" smtClean="0">
                <a:solidFill>
                  <a:schemeClr val="tx1"/>
                </a:solidFill>
              </a:rPr>
              <a:t>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Fascinating. What would you like to do now?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18.wav">
            <a:hlinkClick r:id="" action="ppaction://media"/>
          </p:cNvPr>
          <p:cNvPicPr>
            <a:picLocks noRot="1" noChangeAspect="1"/>
          </p:cNvPicPr>
          <p:nvPr>
            <a:wavAudioFile r:embed="rId1" name="questions 18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Spook by Sean Durham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-1071602" y="-357214"/>
            <a:ext cx="6238875" cy="4810125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-1071602" y="-357214"/>
            <a:ext cx="6238875" cy="481012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428596" y="4214818"/>
            <a:ext cx="8429652" cy="1357322"/>
          </a:xfrm>
          <a:prstGeom prst="wedgeRoundRectCallout">
            <a:avLst>
              <a:gd name="adj1" fmla="val 277"/>
              <a:gd name="adj2" fmla="val -170968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möchte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Wasser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trinken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. </a:t>
            </a:r>
          </a:p>
          <a:p>
            <a:pPr algn="ctr"/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Kannst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du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mir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bitte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ein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Glas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holen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?</a:t>
            </a:r>
            <a:endParaRPr lang="en-GB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b="1" dirty="0" smtClean="0">
                <a:solidFill>
                  <a:schemeClr val="tx1"/>
                </a:solidFill>
              </a:rPr>
              <a:t>I want a drink of water, could you get me one please.</a:t>
            </a:r>
            <a:endParaRPr lang="en-GB" sz="3000" b="1" dirty="0">
              <a:solidFill>
                <a:schemeClr val="tx1"/>
              </a:solidFill>
            </a:endParaRPr>
          </a:p>
        </p:txBody>
      </p:sp>
      <p:pic>
        <p:nvPicPr>
          <p:cNvPr id="10" name="GEPHTheAngryFamilyghostcloud 9.wav">
            <a:hlinkClick r:id="" action="ppaction://media"/>
          </p:cNvPr>
          <p:cNvPicPr>
            <a:picLocks noRot="1" noChangeAspect="1"/>
          </p:cNvPicPr>
          <p:nvPr>
            <a:wavAudioFile r:embed="rId1" name="GEPHTheAngryFamilyghostcloud 9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6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78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1857356" y="4429108"/>
            <a:ext cx="7000924" cy="2143164"/>
          </a:xfrm>
          <a:prstGeom prst="wedgeRoundRectCallout">
            <a:avLst>
              <a:gd name="adj1" fmla="val -45464"/>
              <a:gd name="adj2" fmla="val -118508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I just have one more question, but I haven’t written it down. </a:t>
            </a:r>
            <a:r>
              <a:rPr lang="en-GB" sz="4000" b="1" dirty="0" err="1" smtClean="0">
                <a:solidFill>
                  <a:schemeClr val="tx1"/>
                </a:solidFill>
              </a:rPr>
              <a:t>Erm</a:t>
            </a:r>
            <a:r>
              <a:rPr lang="en-GB" sz="4000" b="1" dirty="0" smtClean="0">
                <a:solidFill>
                  <a:schemeClr val="tx1"/>
                </a:solidFill>
              </a:rPr>
              <a:t>, Thanks for your time.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6" name="questions 19.wav">
            <a:hlinkClick r:id="" action="ppaction://media"/>
          </p:cNvPr>
          <p:cNvPicPr>
            <a:picLocks noRot="1" noChangeAspect="1"/>
          </p:cNvPicPr>
          <p:nvPr>
            <a:wavAudioFile r:embed="rId1" name="questions 19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4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2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  <a:endParaRPr lang="en-GB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6" name="Picture 15" descr="mrcalmchop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4643438" y="-2786044"/>
            <a:ext cx="889579" cy="2786044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6858000"/>
            <a:ext cx="889579" cy="2786044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29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1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38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0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9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67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6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0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7.40741E-7 L -0.00121 1.53241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6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1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613</Words>
  <Application>Microsoft Office PowerPoint</Application>
  <PresentationFormat>On-screen Show (4:3)</PresentationFormat>
  <Paragraphs>84</Paragraphs>
  <Slides>28</Slides>
  <Notes>12</Notes>
  <HiddenSlides>0</HiddenSlides>
  <MMClips>29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Handy Questions 6 - Your Favourite Thing &amp; What Would You Like To Do Now?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Join us again!</vt:lpstr>
    </vt:vector>
  </TitlesOfParts>
  <Company>Newcastle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ntb25</dc:creator>
  <cp:lastModifiedBy>David Wilson</cp:lastModifiedBy>
  <cp:revision>11</cp:revision>
  <dcterms:created xsi:type="dcterms:W3CDTF">2010-02-24T14:51:38Z</dcterms:created>
  <dcterms:modified xsi:type="dcterms:W3CDTF">2010-06-21T09:27:30Z</dcterms:modified>
</cp:coreProperties>
</file>