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7" r:id="rId2"/>
    <p:sldId id="257" r:id="rId3"/>
    <p:sldId id="258" r:id="rId4"/>
    <p:sldId id="270" r:id="rId5"/>
    <p:sldId id="276" r:id="rId6"/>
    <p:sldId id="269" r:id="rId7"/>
    <p:sldId id="275" r:id="rId8"/>
    <p:sldId id="271" r:id="rId9"/>
    <p:sldId id="277" r:id="rId10"/>
    <p:sldId id="272" r:id="rId11"/>
    <p:sldId id="278" r:id="rId12"/>
    <p:sldId id="273" r:id="rId13"/>
    <p:sldId id="279" r:id="rId14"/>
    <p:sldId id="274" r:id="rId15"/>
    <p:sldId id="259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938C0-04F6-459D-B64D-D11B5503C5E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8AC5C-36FC-4F45-9F60-1E92ED69868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am wider at the top than I am at the bottom. It’s the best way to be.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Unfortunately, I am busy now, so I have to go. Goodbye.</a:t>
            </a:r>
            <a:endParaRPr lang="en-GB" sz="1200" b="1" smtClean="0">
              <a:solidFill>
                <a:schemeClr val="bg2">
                  <a:lumMod val="10000"/>
                </a:schemeClr>
              </a:solidFill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 have never been to Canada, unfortunately.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I scare people but I am quite nice really.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eat anyone I see. </a:t>
            </a:r>
            <a:r>
              <a:rPr lang="en-GB" sz="1200" b="1" smtClean="0">
                <a:solidFill>
                  <a:schemeClr val="tx2">
                    <a:lumMod val="50000"/>
                  </a:schemeClr>
                </a:solidFill>
              </a:rPr>
              <a:t>I have no friends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Am I a ghost or a cloud? Or a cloud’s ghost? Ha </a:t>
            </a:r>
            <a:r>
              <a:rPr lang="en-GB" sz="1200" b="1" dirty="0" err="1" smtClean="0">
                <a:solidFill>
                  <a:schemeClr val="tx2">
                    <a:lumMod val="50000"/>
                  </a:schemeClr>
                </a:solidFill>
              </a:rPr>
              <a:t>ha</a:t>
            </a:r>
            <a:r>
              <a:rPr lang="en-GB" sz="1200" b="1" smtClean="0">
                <a:solidFill>
                  <a:schemeClr val="tx2">
                    <a:lumMod val="50000"/>
                  </a:schemeClr>
                </a:solidFill>
              </a:rPr>
              <a:t>, no-one knows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0300D-C392-4264-8D03-E28F86B5DE4C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7267-8FA9-4547-B899-84BAF852788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hyperlink" Target="http://www.flickr.com/photos/sheila_steele/63475298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2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audio" Target="../media/audio12.wav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audio" Target="../media/audio11.wav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.jpe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Handy </a:t>
            </a:r>
            <a:r>
              <a:rPr lang="en-GB" b="1" dirty="0" smtClean="0"/>
              <a:t>Questions 7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-</a:t>
            </a:r>
            <a:br>
              <a:rPr lang="en-GB" b="1" dirty="0" smtClean="0"/>
            </a:br>
            <a:r>
              <a:rPr lang="en-GB" b="1" dirty="0" smtClean="0"/>
              <a:t>Tell me something interesting!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76730"/>
            <a:ext cx="6400800" cy="1752600"/>
          </a:xfrm>
        </p:spPr>
        <p:txBody>
          <a:bodyPr/>
          <a:lstStyle/>
          <a:p>
            <a:r>
              <a:rPr lang="en-GB" dirty="0" smtClean="0"/>
              <a:t>With the Unusual Mike </a:t>
            </a:r>
            <a:r>
              <a:rPr lang="en-GB" dirty="0" err="1" smtClean="0"/>
              <a:t>Rophone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14546" y="4429132"/>
            <a:ext cx="5857916" cy="2214578"/>
          </a:xfrm>
          <a:prstGeom prst="wedgeRoundRectCallout">
            <a:avLst>
              <a:gd name="adj1" fmla="val -49479"/>
              <a:gd name="adj2" fmla="val -109678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I’m the Unusual Mike </a:t>
            </a:r>
            <a:r>
              <a:rPr lang="en-GB" sz="4000" b="1" dirty="0" err="1" smtClean="0">
                <a:solidFill>
                  <a:schemeClr val="tx1"/>
                </a:solidFill>
              </a:rPr>
              <a:t>Rophone</a:t>
            </a:r>
            <a:r>
              <a:rPr lang="en-GB" sz="4000" b="1" dirty="0" smtClean="0">
                <a:solidFill>
                  <a:schemeClr val="tx1"/>
                </a:solidFill>
              </a:rPr>
              <a:t>, here’s a good question for you. 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20.wav">
            <a:hlinkClick r:id="" action="ppaction://media"/>
          </p:cNvPr>
          <p:cNvPicPr>
            <a:picLocks noRot="1" noChangeAspect="1"/>
          </p:cNvPicPr>
          <p:nvPr>
            <a:wavAudioFile r:embed="rId1" name="questions 20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85794"/>
            <a:ext cx="6500858" cy="1785950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Kannst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Interessantes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über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erzählen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Can you tell me something interesting about yourself?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21.wav">
            <a:hlinkClick r:id="" action="ppaction://media"/>
          </p:cNvPr>
          <p:cNvPicPr>
            <a:picLocks noRot="1" noChangeAspect="1"/>
          </p:cNvPicPr>
          <p:nvPr>
            <a:wavAudioFile r:embed="rId1" name="questions 2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285720" y="2214554"/>
            <a:ext cx="4357718" cy="3357586"/>
          </a:xfrm>
          <a:prstGeom prst="wedgeRoundRectCallout">
            <a:avLst>
              <a:gd name="adj1" fmla="val 81502"/>
              <a:gd name="adj2" fmla="val -1286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An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der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Spitze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breiter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als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am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Ende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 Die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beste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Form die man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haben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kann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MrsMildlyAngryCarrotFace10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10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8" y="128586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8" y="128586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 am wider at the top than I am at the bottom.</a:t>
            </a:r>
          </a:p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It’s the best way to be.</a:t>
            </a:r>
            <a:endParaRPr lang="en-GB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9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9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78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85794"/>
            <a:ext cx="6500858" cy="1785950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Kannst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Interessantes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über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erzählen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Can you tell me something interesting about yourself?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21.wav">
            <a:hlinkClick r:id="" action="ppaction://media"/>
          </p:cNvPr>
          <p:cNvPicPr>
            <a:picLocks noRot="1" noChangeAspect="1"/>
          </p:cNvPicPr>
          <p:nvPr>
            <a:wavAudioFile r:embed="rId1" name="questions 2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ula by sensesmaybenumbed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32" y="-24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 smtClean="0">
                <a:solidFill>
                  <a:schemeClr val="tx1"/>
                </a:solidFill>
              </a:rPr>
              <a:t>Unfortunately I am busy now, so I have to go. Goodbye.</a:t>
            </a:r>
            <a:endParaRPr lang="en-GB" sz="3000" b="1" dirty="0">
              <a:solidFill>
                <a:schemeClr val="tx1"/>
              </a:solidFill>
            </a:endParaRPr>
          </a:p>
        </p:txBody>
      </p:sp>
      <p:pic>
        <p:nvPicPr>
          <p:cNvPr id="11" name="AngryFamilyPotatoHead10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10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285728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-528856" y="2662048"/>
            <a:ext cx="4524405" cy="5582058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-528858" y="2662046"/>
            <a:ext cx="4524406" cy="558206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214810" y="3786214"/>
            <a:ext cx="4857784" cy="2928934"/>
          </a:xfrm>
          <a:prstGeom prst="wedgeRoundRectCallout">
            <a:avLst>
              <a:gd name="adj1" fmla="val -67820"/>
              <a:gd name="adj2" fmla="val -2327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Leider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gerade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beschäftigt</a:t>
            </a:r>
            <a:r>
              <a:rPr lang="en-GB" sz="4000" b="1" smtClean="0">
                <a:solidFill>
                  <a:schemeClr val="bg2">
                    <a:lumMod val="10000"/>
                  </a:schemeClr>
                </a:solidFill>
              </a:rPr>
              <a:t>, und muss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jetzt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gehen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  Auf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Wiedersehen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4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85794"/>
            <a:ext cx="6500858" cy="1785950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Kannst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Interessantes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über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erzählen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Can you tell me something interesting about yourself?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21.wav">
            <a:hlinkClick r:id="" action="ppaction://media"/>
          </p:cNvPr>
          <p:cNvPicPr>
            <a:picLocks noRot="1" noChangeAspect="1"/>
          </p:cNvPicPr>
          <p:nvPr>
            <a:wavAudioFile r:embed="rId1" name="questions 2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merald Lake Yoho N.P. Canada by swisscan."/>
          <p:cNvPicPr>
            <a:picLocks noChangeAspect="1" noChangeArrowheads="1"/>
          </p:cNvPicPr>
          <p:nvPr/>
        </p:nvPicPr>
        <p:blipFill>
          <a:blip r:embed="rId4" cstate="print"/>
          <a:srcRect r="11466"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052657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052657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57166"/>
            <a:ext cx="7858180" cy="1143008"/>
          </a:xfrm>
          <a:prstGeom prst="wedgeRoundRectCallout">
            <a:avLst>
              <a:gd name="adj1" fmla="val 7724"/>
              <a:gd name="adj2" fmla="val 20248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Leider</a:t>
            </a:r>
            <a:r>
              <a:rPr lang="en-GB" sz="4000" b="1" dirty="0" smtClean="0">
                <a:solidFill>
                  <a:schemeClr val="tx1"/>
                </a:solidFill>
              </a:rPr>
              <a:t> war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noch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nie</a:t>
            </a:r>
            <a:r>
              <a:rPr lang="en-GB" sz="4000" b="1" dirty="0" smtClean="0">
                <a:solidFill>
                  <a:schemeClr val="tx1"/>
                </a:solidFill>
              </a:rPr>
              <a:t> in </a:t>
            </a:r>
            <a:r>
              <a:rPr lang="en-GB" sz="4000" b="1" dirty="0" err="1" smtClean="0">
                <a:solidFill>
                  <a:schemeClr val="tx1"/>
                </a:solidFill>
              </a:rPr>
              <a:t>Kanada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never been to Canada unfortunately.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10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10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85794"/>
            <a:ext cx="6500858" cy="1785950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Kannst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Interessantes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über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erzählen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Can you tell me something interesting about yourself?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21.wav">
            <a:hlinkClick r:id="" action="ppaction://media"/>
          </p:cNvPr>
          <p:cNvPicPr>
            <a:picLocks noRot="1" noChangeAspect="1"/>
          </p:cNvPicPr>
          <p:nvPr>
            <a:wavAudioFile r:embed="rId1" name="questions 2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Moon - July 1, 2007  Approx 95% full by vladdythephotogeek."/>
          <p:cNvPicPr>
            <a:picLocks noChangeAspect="1" noChangeArrowheads="1"/>
          </p:cNvPicPr>
          <p:nvPr/>
        </p:nvPicPr>
        <p:blipFill>
          <a:blip r:embed="rId4" cstate="print"/>
          <a:srcRect l="3468" r="77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scare people but I am quite nice really.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ToasterBrow10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10.wav"/>
          </p:nvPr>
        </p:nvPicPr>
        <p:blipFill>
          <a:blip r:embed="rId5" cstate="print"/>
          <a:stretch>
            <a:fillRect/>
          </a:stretch>
        </p:blipFill>
        <p:spPr>
          <a:xfrm>
            <a:off x="8215338" y="357166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28860" y="4142445"/>
            <a:ext cx="4086347" cy="2715555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428860" y="4142446"/>
            <a:ext cx="4086346" cy="2715554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357158" y="1643050"/>
            <a:ext cx="7429552" cy="1571636"/>
          </a:xfrm>
          <a:prstGeom prst="wedgeRoundRectCallout">
            <a:avLst>
              <a:gd name="adj1" fmla="val 9167"/>
              <a:gd name="adj2" fmla="val 94416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</a:t>
            </a:r>
            <a:r>
              <a:rPr lang="en-GB" sz="4000" b="1" dirty="0" smtClean="0">
                <a:solidFill>
                  <a:schemeClr val="tx1"/>
                </a:solidFill>
              </a:rPr>
              <a:t> den </a:t>
            </a:r>
            <a:r>
              <a:rPr lang="en-GB" sz="4000" b="1" dirty="0" err="1" smtClean="0">
                <a:solidFill>
                  <a:schemeClr val="tx1"/>
                </a:solidFill>
              </a:rPr>
              <a:t>Leuten</a:t>
            </a:r>
            <a:r>
              <a:rPr lang="en-GB" sz="4000" b="1" dirty="0" smtClean="0">
                <a:solidFill>
                  <a:schemeClr val="tx1"/>
                </a:solidFill>
              </a:rPr>
              <a:t> Angst, </a:t>
            </a:r>
            <a:r>
              <a:rPr lang="en-GB" sz="4000" b="1" dirty="0" err="1" smtClean="0">
                <a:solidFill>
                  <a:schemeClr val="tx1"/>
                </a:solidFill>
              </a:rPr>
              <a:t>aber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eigentlich</a:t>
            </a:r>
            <a:r>
              <a:rPr lang="en-GB" sz="4000" b="1" dirty="0" smtClean="0">
                <a:solidFill>
                  <a:schemeClr val="tx1"/>
                </a:solidFill>
              </a:rPr>
              <a:t> bin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ganz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nett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85794"/>
            <a:ext cx="6500858" cy="1785950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Kannst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Interessantes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über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erzählen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Can you tell me something interesting about yourself?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21.wav">
            <a:hlinkClick r:id="" action="ppaction://media"/>
          </p:cNvPr>
          <p:cNvPicPr>
            <a:picLocks noRot="1" noChangeAspect="1"/>
          </p:cNvPicPr>
          <p:nvPr>
            <a:wavAudioFile r:embed="rId1" name="questions 2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nes left by timberwolf by Sheila Steele">
            <a:hlinkClick r:id="rId4" tooltip="Bones left by timberwolf by Sheila Stee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428992" y="428604"/>
            <a:ext cx="5000660" cy="2071702"/>
          </a:xfrm>
          <a:prstGeom prst="wedgeRoundRectCallout">
            <a:avLst>
              <a:gd name="adj1" fmla="val -68117"/>
              <a:gd name="adj2" fmla="val 71725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fresse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jeden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, den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sehe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habe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Freunde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eat everyone I see. I have no friends.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Picture 10" descr="confusedwolfman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0" y="0"/>
            <a:ext cx="2541923" cy="4276739"/>
          </a:xfrm>
          <a:prstGeom prst="rect">
            <a:avLst/>
          </a:prstGeom>
        </p:spPr>
      </p:pic>
      <p:pic>
        <p:nvPicPr>
          <p:cNvPr id="12" name="Picture 11" descr="confusedwolfma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4688" y="0"/>
            <a:ext cx="2541923" cy="4276739"/>
          </a:xfrm>
          <a:prstGeom prst="rect">
            <a:avLst/>
          </a:prstGeom>
        </p:spPr>
      </p:pic>
      <p:pic>
        <p:nvPicPr>
          <p:cNvPr id="8" name="GEPHTheAngryFamilyWolfman 10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785794"/>
            <a:ext cx="6500858" cy="1785950"/>
          </a:xfrm>
          <a:prstGeom prst="wedgeRoundRectCallout">
            <a:avLst>
              <a:gd name="adj1" fmla="val -50012"/>
              <a:gd name="adj2" fmla="val 7975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Kannst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mir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etwas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Interessantes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über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erzählen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en-GB" sz="3600" b="1" dirty="0" smtClean="0">
                <a:solidFill>
                  <a:schemeClr val="tx1"/>
                </a:solidFill>
              </a:rPr>
              <a:t>Can you tell me something interesting about yourself?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21.wav">
            <a:hlinkClick r:id="" action="ppaction://media"/>
          </p:cNvPr>
          <p:cNvPicPr>
            <a:picLocks noRot="1" noChangeAspect="1"/>
          </p:cNvPicPr>
          <p:nvPr>
            <a:wavAudioFile r:embed="rId1" name="questions 21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hosts at Cloud Gate (Original) by steven n fettig."/>
          <p:cNvPicPr>
            <a:picLocks noChangeAspect="1" noChangeArrowheads="1"/>
          </p:cNvPicPr>
          <p:nvPr/>
        </p:nvPicPr>
        <p:blipFill>
          <a:blip r:embed="rId4" cstate="print"/>
          <a:srcRect r="11466"/>
          <a:stretch>
            <a:fillRect/>
          </a:stretch>
        </p:blipFill>
        <p:spPr bwMode="auto">
          <a:xfrm>
            <a:off x="-32" y="0"/>
            <a:ext cx="9144032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143116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143116"/>
            <a:ext cx="6238875" cy="481012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Am I a ghost or a cloud? Or a cloud’s ghost? </a:t>
            </a:r>
          </a:p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Ha </a:t>
            </a:r>
            <a:r>
              <a:rPr lang="en-GB" sz="3200" b="1" dirty="0" err="1" smtClean="0">
                <a:solidFill>
                  <a:schemeClr val="tx1"/>
                </a:solidFill>
              </a:rPr>
              <a:t>Ha</a:t>
            </a:r>
            <a:r>
              <a:rPr lang="en-GB" sz="3200" b="1" dirty="0" smtClean="0">
                <a:solidFill>
                  <a:schemeClr val="tx1"/>
                </a:solidFill>
              </a:rPr>
              <a:t>, no-one knows.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214282" y="428604"/>
            <a:ext cx="7715304" cy="2214578"/>
          </a:xfrm>
          <a:prstGeom prst="wedgeRoundRectCallout">
            <a:avLst>
              <a:gd name="adj1" fmla="val -576"/>
              <a:gd name="adj2" fmla="val 105225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Bin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ein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Geist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oder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eine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Wolke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? Oder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der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Geist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einer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Wolke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? Ha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ha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ha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niemand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weiß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das so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genau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" name="GEPHTheAngryFamilyghostcloud 10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10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3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3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7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2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983"/>
                            </p:stCondLst>
                            <p:childTnLst>
                              <p:par>
                                <p:cTn id="1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817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8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928794" y="4857760"/>
            <a:ext cx="6500858" cy="1571636"/>
          </a:xfrm>
          <a:prstGeom prst="wedgeRoundRectCallout">
            <a:avLst>
              <a:gd name="adj1" fmla="val -47515"/>
              <a:gd name="adj2" fmla="val -170306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Well. I wasn’t ready for that. I have no more questions.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22.wav">
            <a:hlinkClick r:id="" action="ppaction://media"/>
          </p:cNvPr>
          <p:cNvPicPr>
            <a:picLocks noRot="1" noChangeAspect="1"/>
          </p:cNvPicPr>
          <p:nvPr>
            <a:wavAudioFile r:embed="rId1" name="questions 2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409</Words>
  <Application>Microsoft Office PowerPoint</Application>
  <PresentationFormat>On-screen Show (4:3)</PresentationFormat>
  <Paragraphs>43</Paragraphs>
  <Slides>16</Slides>
  <Notes>6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Handy Questions 7 - Tell me something interesting!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Phrases</dc:title>
  <dc:creator>ntb25</dc:creator>
  <cp:lastModifiedBy>David Wilson</cp:lastModifiedBy>
  <cp:revision>11</cp:revision>
  <dcterms:created xsi:type="dcterms:W3CDTF">2010-02-24T14:58:07Z</dcterms:created>
  <dcterms:modified xsi:type="dcterms:W3CDTF">2010-06-21T09:29:34Z</dcterms:modified>
</cp:coreProperties>
</file>