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9" r:id="rId2"/>
    <p:sldId id="268" r:id="rId3"/>
    <p:sldId id="266" r:id="rId4"/>
    <p:sldId id="257" r:id="rId5"/>
    <p:sldId id="273" r:id="rId6"/>
    <p:sldId id="258" r:id="rId7"/>
    <p:sldId id="259" r:id="rId8"/>
    <p:sldId id="274" r:id="rId9"/>
    <p:sldId id="260" r:id="rId10"/>
    <p:sldId id="261" r:id="rId11"/>
    <p:sldId id="262" r:id="rId12"/>
    <p:sldId id="263" r:id="rId13"/>
    <p:sldId id="265" r:id="rId14"/>
    <p:sldId id="264" r:id="rId15"/>
    <p:sldId id="275" r:id="rId16"/>
    <p:sldId id="276" r:id="rId17"/>
    <p:sldId id="267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72" y="-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88E97-AE40-481E-B772-E96C1A787665}" type="datetimeFigureOut">
              <a:rPr lang="en-US" smtClean="0"/>
              <a:pPr/>
              <a:t>6/17/2010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4A1F6F-01D8-40E3-919C-747DB5CADCF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6C68-F030-4EBB-BF08-FA240C1CA43B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6C68-F030-4EBB-BF08-FA240C1CA43B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E36C68-F030-4EBB-BF08-FA240C1CA43B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audio11.wav"/><Relationship Id="rId1" Type="http://schemas.openxmlformats.org/officeDocument/2006/relationships/audio" Target="../media/audio10.wav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audio15.wav"/><Relationship Id="rId1" Type="http://schemas.openxmlformats.org/officeDocument/2006/relationships/audio" Target="../media/audio10.wav"/><Relationship Id="rId6" Type="http://schemas.openxmlformats.org/officeDocument/2006/relationships/image" Target="../media/image1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8.png"/><Relationship Id="rId12" Type="http://schemas.openxmlformats.org/officeDocument/2006/relationships/image" Target="../media/image3.png"/><Relationship Id="rId17" Type="http://schemas.openxmlformats.org/officeDocument/2006/relationships/image" Target="../media/image27.png"/><Relationship Id="rId2" Type="http://schemas.openxmlformats.org/officeDocument/2006/relationships/audio" Target="../media/audio20.wav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audio" Target="../media/audio19.wav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5.png"/><Relationship Id="rId10" Type="http://schemas.openxmlformats.org/officeDocument/2006/relationships/image" Target="../media/image21.png"/><Relationship Id="rId19" Type="http://schemas.openxmlformats.org/officeDocument/2006/relationships/image" Target="../media/image29.png"/><Relationship Id="rId4" Type="http://schemas.openxmlformats.org/officeDocument/2006/relationships/image" Target="../media/image13.png"/><Relationship Id="rId9" Type="http://schemas.openxmlformats.org/officeDocument/2006/relationships/image" Target="../media/image20.png"/><Relationship Id="rId1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Opinionated and Interesting! Part Two!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With </a:t>
            </a:r>
            <a:r>
              <a:rPr lang="en-GB" dirty="0" smtClean="0"/>
              <a:t>Mrs </a:t>
            </a:r>
            <a:r>
              <a:rPr lang="en-GB" dirty="0" smtClean="0"/>
              <a:t>Mildly-Angry Carrot-Face and Mr. Angry Toaster-Brow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458200" y="6248400"/>
            <a:ext cx="304800" cy="304800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4800" y="2724150"/>
            <a:ext cx="2543175" cy="5276850"/>
          </a:xfrm>
          <a:prstGeom prst="rect">
            <a:avLst/>
          </a:prstGeom>
        </p:spPr>
      </p:pic>
      <p:pic>
        <p:nvPicPr>
          <p:cNvPr id="6" name="Picture 5" descr="angry guitar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953000"/>
            <a:ext cx="3458614" cy="1800225"/>
          </a:xfrm>
          <a:prstGeom prst="rect">
            <a:avLst/>
          </a:prstGeom>
        </p:spPr>
      </p:pic>
      <p:pic>
        <p:nvPicPr>
          <p:cNvPr id="7" name="Picture 6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7800" y="4986338"/>
            <a:ext cx="2816463" cy="1871662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Oh, it’s you again!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5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071538" y="2000240"/>
            <a:ext cx="1714511" cy="3557449"/>
          </a:xfrm>
          <a:prstGeom prst="rect">
            <a:avLst/>
          </a:prstGeom>
          <a:noFill/>
        </p:spPr>
      </p:pic>
      <p:pic>
        <p:nvPicPr>
          <p:cNvPr id="6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962400" y="3962400"/>
            <a:ext cx="2124084" cy="1411546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838200" y="838200"/>
            <a:ext cx="3733800" cy="1371600"/>
          </a:xfrm>
          <a:prstGeom prst="wedgeRoundRectCallout">
            <a:avLst>
              <a:gd name="adj1" fmla="val 6620"/>
              <a:gd name="adj2" fmla="val 152402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Ach, du </a:t>
            </a:r>
            <a:r>
              <a:rPr lang="en-GB" sz="4000" b="1" dirty="0" err="1" smtClean="0">
                <a:solidFill>
                  <a:schemeClr val="tx1"/>
                </a:solidFill>
              </a:rPr>
              <a:t>schon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wieder</a:t>
            </a:r>
            <a:r>
              <a:rPr lang="en-GB" sz="4000" b="1" dirty="0" smtClean="0">
                <a:solidFill>
                  <a:schemeClr val="tx1"/>
                </a:solidFill>
              </a:rPr>
              <a:t>! 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000240"/>
            <a:ext cx="1714511" cy="3557450"/>
          </a:xfrm>
          <a:prstGeom prst="rect">
            <a:avLst/>
          </a:prstGeom>
          <a:noFill/>
        </p:spPr>
      </p:pic>
      <p:pic>
        <p:nvPicPr>
          <p:cNvPr id="9" name="Opinionated and Interesting! Part Two! - 2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486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pic>
        <p:nvPicPr>
          <p:cNvPr id="6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2000240"/>
            <a:ext cx="1714511" cy="3557450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2819400" y="1295400"/>
            <a:ext cx="3505200" cy="1066800"/>
          </a:xfrm>
          <a:prstGeom prst="wedgeRoundRectCallout">
            <a:avLst>
              <a:gd name="adj1" fmla="val 12468"/>
              <a:gd name="adj2" fmla="val 17750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das?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What’s that?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3" cy="1411546"/>
          </a:xfrm>
          <a:prstGeom prst="rect">
            <a:avLst/>
          </a:prstGeom>
          <a:noFill/>
        </p:spPr>
      </p:pic>
      <p:pic>
        <p:nvPicPr>
          <p:cNvPr id="12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4" cy="1411546"/>
          </a:xfrm>
          <a:prstGeom prst="rect">
            <a:avLst/>
          </a:prstGeom>
          <a:noFill/>
        </p:spPr>
      </p:pic>
      <p:pic>
        <p:nvPicPr>
          <p:cNvPr id="8" name="Opinionated and Interesting! Part Two! - 3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965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67239 -0.0509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6" y="-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That is my computer…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5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7162800" y="1676400"/>
            <a:ext cx="1714511" cy="3557449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895600" y="457200"/>
            <a:ext cx="5943600" cy="1223986"/>
          </a:xfrm>
          <a:prstGeom prst="wedgeRoundRectCallout">
            <a:avLst>
              <a:gd name="adj1" fmla="val 28358"/>
              <a:gd name="adj2" fmla="val 10903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Das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mein</a:t>
            </a:r>
            <a:r>
              <a:rPr lang="en-GB" sz="4000" b="1" dirty="0" smtClean="0">
                <a:solidFill>
                  <a:schemeClr val="tx1"/>
                </a:solidFill>
              </a:rPr>
              <a:t> Computer...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9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62800" y="1676400"/>
            <a:ext cx="1714511" cy="3557450"/>
          </a:xfrm>
          <a:prstGeom prst="rect">
            <a:avLst/>
          </a:prstGeom>
          <a:noFill/>
        </p:spPr>
      </p:pic>
      <p:pic>
        <p:nvPicPr>
          <p:cNvPr id="10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4" cy="1411546"/>
          </a:xfrm>
          <a:prstGeom prst="rect">
            <a:avLst/>
          </a:prstGeom>
          <a:noFill/>
        </p:spPr>
      </p:pic>
      <p:pic>
        <p:nvPicPr>
          <p:cNvPr id="8" name="Opinionated and Interesting! Part Two! - 4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4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like to play computer games and surf the internet!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81000" y="381000"/>
            <a:ext cx="6862794" cy="1833586"/>
          </a:xfrm>
          <a:prstGeom prst="wedgeRoundRectCallout">
            <a:avLst>
              <a:gd name="adj1" fmla="val 51459"/>
              <a:gd name="adj2" fmla="val 9452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mag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es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Computerspiele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spielen</a:t>
            </a:r>
            <a:r>
              <a:rPr lang="en-GB" sz="4000" b="1" dirty="0" smtClean="0">
                <a:solidFill>
                  <a:schemeClr val="tx1"/>
                </a:solidFill>
              </a:rPr>
              <a:t> und </a:t>
            </a:r>
            <a:r>
              <a:rPr lang="en-GB" sz="4000" b="1" dirty="0" err="1" smtClean="0">
                <a:solidFill>
                  <a:schemeClr val="tx1"/>
                </a:solidFill>
              </a:rPr>
              <a:t>im</a:t>
            </a:r>
            <a:r>
              <a:rPr lang="en-GB" sz="4000" b="1" dirty="0" smtClean="0">
                <a:solidFill>
                  <a:schemeClr val="tx1"/>
                </a:solidFill>
              </a:rPr>
              <a:t> Internet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surfen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9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7162800" y="1676400"/>
            <a:ext cx="1714511" cy="3557449"/>
          </a:xfrm>
          <a:prstGeom prst="rect">
            <a:avLst/>
          </a:prstGeom>
          <a:noFill/>
        </p:spPr>
      </p:pic>
      <p:pic>
        <p:nvPicPr>
          <p:cNvPr id="10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62800" y="1676400"/>
            <a:ext cx="1714511" cy="3557450"/>
          </a:xfrm>
          <a:prstGeom prst="rect">
            <a:avLst/>
          </a:prstGeom>
          <a:noFill/>
        </p:spPr>
      </p:pic>
      <p:pic>
        <p:nvPicPr>
          <p:cNvPr id="1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4" cy="1411546"/>
          </a:xfrm>
          <a:prstGeom prst="rect">
            <a:avLst/>
          </a:prstGeom>
          <a:noFill/>
        </p:spPr>
      </p:pic>
      <p:pic>
        <p:nvPicPr>
          <p:cNvPr id="8" name="Opinionated and Interesting! Part Two! - 5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else do you like?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2057400" y="514344"/>
            <a:ext cx="3886200" cy="1314456"/>
          </a:xfrm>
          <a:prstGeom prst="wedgeRoundRectCallout">
            <a:avLst>
              <a:gd name="adj1" fmla="val 24233"/>
              <a:gd name="adj2" fmla="val 20214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noch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3" cy="1411546"/>
          </a:xfrm>
          <a:prstGeom prst="rect">
            <a:avLst/>
          </a:prstGeom>
          <a:noFill/>
        </p:spPr>
      </p:pic>
      <p:pic>
        <p:nvPicPr>
          <p:cNvPr id="10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962400" y="3962400"/>
            <a:ext cx="2124084" cy="1411546"/>
          </a:xfrm>
          <a:prstGeom prst="rect">
            <a:avLst/>
          </a:prstGeom>
          <a:noFill/>
        </p:spPr>
      </p:pic>
      <p:pic>
        <p:nvPicPr>
          <p:cNvPr id="11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162800" y="1676400"/>
            <a:ext cx="1714511" cy="3557450"/>
          </a:xfrm>
          <a:prstGeom prst="rect">
            <a:avLst/>
          </a:prstGeom>
          <a:noFill/>
        </p:spPr>
      </p:pic>
      <p:pic>
        <p:nvPicPr>
          <p:cNvPr id="14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962400" y="3922454"/>
            <a:ext cx="2164804" cy="1487746"/>
          </a:xfrm>
          <a:prstGeom prst="rect">
            <a:avLst/>
          </a:prstGeom>
          <a:noFill/>
        </p:spPr>
      </p:pic>
      <p:pic>
        <p:nvPicPr>
          <p:cNvPr id="12" name="Opinionated and Interesting! Part Two! - 6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6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186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-0.50208 -0.181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" y="-9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88889E-6 -4.07407E-6 L -0.01007 -0.1692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-8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like to listen to music on my MP3 player. </a:t>
            </a:r>
          </a:p>
        </p:txBody>
      </p:sp>
      <p:pic>
        <p:nvPicPr>
          <p:cNvPr id="5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rot="930109">
            <a:off x="2654013" y="469211"/>
            <a:ext cx="1714511" cy="3557449"/>
          </a:xfrm>
          <a:prstGeom prst="rect">
            <a:avLst/>
          </a:prstGeom>
          <a:noFill/>
        </p:spPr>
      </p:pic>
      <p:pic>
        <p:nvPicPr>
          <p:cNvPr id="9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930109">
            <a:off x="2654013" y="469211"/>
            <a:ext cx="1714511" cy="3557450"/>
          </a:xfrm>
          <a:prstGeom prst="rect">
            <a:avLst/>
          </a:prstGeom>
          <a:noFill/>
        </p:spPr>
      </p:pic>
      <p:pic>
        <p:nvPicPr>
          <p:cNvPr id="12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886200" y="2779454"/>
            <a:ext cx="2164804" cy="1487746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914400" y="4114800"/>
            <a:ext cx="7010400" cy="1447800"/>
          </a:xfrm>
          <a:prstGeom prst="wedgeRoundRectCallout">
            <a:avLst>
              <a:gd name="adj1" fmla="val -14591"/>
              <a:gd name="adj2" fmla="val -144197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mag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es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Musik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meinem</a:t>
            </a:r>
            <a:r>
              <a:rPr lang="en-GB" sz="4000" b="1" dirty="0" smtClean="0">
                <a:solidFill>
                  <a:schemeClr val="tx1"/>
                </a:solidFill>
              </a:rPr>
              <a:t> MP3-Player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hören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Opinionated and Interesting! Part Two! - 7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3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92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325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2.22222E-6 2.22222E-6 L -0.18403 0.23889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11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Oh, and I love to play the guitar! 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1143000" y="609600"/>
            <a:ext cx="5500726" cy="1285884"/>
          </a:xfrm>
          <a:prstGeom prst="wedgeRoundRectCallout">
            <a:avLst>
              <a:gd name="adj1" fmla="val -26666"/>
              <a:gd name="adj2" fmla="val 15676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Oh, und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liebe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es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Gitarre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zu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spielen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886200" y="2779454"/>
            <a:ext cx="2164804" cy="1487746"/>
          </a:xfrm>
          <a:prstGeom prst="rect">
            <a:avLst/>
          </a:prstGeom>
          <a:noFill/>
        </p:spPr>
      </p:pic>
      <p:pic>
        <p:nvPicPr>
          <p:cNvPr id="10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90600" y="2133600"/>
            <a:ext cx="1714511" cy="3557449"/>
          </a:xfrm>
          <a:prstGeom prst="rect">
            <a:avLst/>
          </a:prstGeom>
          <a:noFill/>
        </p:spPr>
      </p:pic>
      <p:pic>
        <p:nvPicPr>
          <p:cNvPr id="11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133600"/>
            <a:ext cx="1714511" cy="3557450"/>
          </a:xfrm>
          <a:prstGeom prst="rect">
            <a:avLst/>
          </a:prstGeom>
          <a:noFill/>
        </p:spPr>
      </p:pic>
      <p:pic>
        <p:nvPicPr>
          <p:cNvPr id="1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886200" y="2843970"/>
            <a:ext cx="2164804" cy="1438606"/>
          </a:xfrm>
          <a:prstGeom prst="rect">
            <a:avLst/>
          </a:prstGeom>
          <a:noFill/>
        </p:spPr>
      </p:pic>
      <p:pic>
        <p:nvPicPr>
          <p:cNvPr id="12" name="Opinionated and Interesting! Part Two! - 8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8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63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5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9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01800"/>
          </a:xfrm>
          <a:prstGeom prst="rect">
            <a:avLst/>
          </a:prstGeom>
          <a:noFill/>
        </p:spPr>
      </p:pic>
      <p:sp>
        <p:nvSpPr>
          <p:cNvPr id="3" name="Round Diagonal Corner Rectangle 2"/>
          <p:cNvSpPr/>
          <p:nvPr/>
        </p:nvSpPr>
        <p:spPr>
          <a:xfrm>
            <a:off x="0" y="5638800"/>
            <a:ext cx="9144000" cy="12192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Oh play a song, please! Play your favourite song, please! Play your favourite!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838200" y="304800"/>
            <a:ext cx="7010400" cy="1981200"/>
          </a:xfrm>
          <a:prstGeom prst="wedgeRoundRectCallout">
            <a:avLst>
              <a:gd name="adj1" fmla="val 12371"/>
              <a:gd name="adj2" fmla="val 75376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Oh, spiel </a:t>
            </a:r>
            <a:r>
              <a:rPr lang="en-GB" sz="4000" b="1" dirty="0" err="1" smtClean="0">
                <a:solidFill>
                  <a:schemeClr val="tx1"/>
                </a:solidFill>
              </a:rPr>
              <a:t>bitte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</a:t>
            </a:r>
            <a:r>
              <a:rPr lang="en-GB" sz="4000" b="1" dirty="0" smtClean="0">
                <a:solidFill>
                  <a:schemeClr val="tx1"/>
                </a:solidFill>
              </a:rPr>
              <a:t> Lied! Spiel </a:t>
            </a:r>
            <a:r>
              <a:rPr lang="en-GB" sz="4000" b="1" dirty="0" err="1" smtClean="0">
                <a:solidFill>
                  <a:schemeClr val="tx1"/>
                </a:solidFill>
              </a:rPr>
              <a:t>bitte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dein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Lieblingslied</a:t>
            </a:r>
            <a:r>
              <a:rPr lang="en-GB" sz="4000" b="1" dirty="0" smtClean="0">
                <a:solidFill>
                  <a:schemeClr val="tx1"/>
                </a:solidFill>
              </a:rPr>
              <a:t>! Spiel </a:t>
            </a:r>
            <a:r>
              <a:rPr lang="en-GB" sz="4000" b="1" dirty="0" err="1" smtClean="0">
                <a:solidFill>
                  <a:schemeClr val="tx1"/>
                </a:solidFill>
              </a:rPr>
              <a:t>dein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Lieblingslied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886200" y="2843970"/>
            <a:ext cx="2164803" cy="1438606"/>
          </a:xfrm>
          <a:prstGeom prst="rect">
            <a:avLst/>
          </a:prstGeom>
          <a:noFill/>
        </p:spPr>
      </p:pic>
      <p:pic>
        <p:nvPicPr>
          <p:cNvPr id="9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 flipH="1">
            <a:off x="3886200" y="2843970"/>
            <a:ext cx="2164804" cy="1438606"/>
          </a:xfrm>
          <a:prstGeom prst="rect">
            <a:avLst/>
          </a:prstGeom>
          <a:noFill/>
        </p:spPr>
      </p:pic>
      <p:pic>
        <p:nvPicPr>
          <p:cNvPr id="10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2133600"/>
            <a:ext cx="1714511" cy="3557450"/>
          </a:xfrm>
          <a:prstGeom prst="rect">
            <a:avLst/>
          </a:prstGeom>
          <a:noFill/>
        </p:spPr>
      </p:pic>
      <p:pic>
        <p:nvPicPr>
          <p:cNvPr id="12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1981200"/>
            <a:ext cx="1714511" cy="3557449"/>
          </a:xfrm>
          <a:prstGeom prst="rect">
            <a:avLst/>
          </a:prstGeom>
          <a:noFill/>
        </p:spPr>
      </p:pic>
      <p:pic>
        <p:nvPicPr>
          <p:cNvPr id="11" name="Opinionated and Interesting! Part Two! - 9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9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257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43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116"/>
                            </p:stCondLst>
                            <p:childTnLst>
                              <p:par>
                                <p:cTn id="16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7 L -0.11041 -0.0148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116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1"/>
            <a:ext cx="9144000" cy="6501798"/>
          </a:xfrm>
          <a:prstGeom prst="rect">
            <a:avLst/>
          </a:prstGeom>
          <a:noFill/>
        </p:spPr>
      </p:pic>
      <p:pic>
        <p:nvPicPr>
          <p:cNvPr id="5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000240"/>
            <a:ext cx="1714511" cy="3557450"/>
          </a:xfrm>
          <a:prstGeom prst="rect">
            <a:avLst/>
          </a:prstGeom>
          <a:noFill/>
        </p:spPr>
      </p:pic>
      <p:pic>
        <p:nvPicPr>
          <p:cNvPr id="6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031124" cy="1349770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438400" y="762000"/>
            <a:ext cx="5248284" cy="990600"/>
          </a:xfrm>
          <a:prstGeom prst="wedgeRoundRectCallout">
            <a:avLst>
              <a:gd name="adj1" fmla="val 5096"/>
              <a:gd name="adj2" fmla="val 157525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Ooh, das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furchtbar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angry guitar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662" y="3429000"/>
            <a:ext cx="3019425" cy="1571625"/>
          </a:xfrm>
          <a:prstGeom prst="rect">
            <a:avLst/>
          </a:prstGeom>
        </p:spPr>
      </p:pic>
      <p:pic>
        <p:nvPicPr>
          <p:cNvPr id="9" name="guitar smoke bad.wav">
            <a:hlinkClick r:id="" action="ppaction://media"/>
          </p:cNvPr>
          <p:cNvPicPr>
            <a:picLocks noRot="1" noChangeAspect="1"/>
          </p:cNvPicPr>
          <p:nvPr>
            <a:wavAudioFile r:embed="rId1" name="guitar smoke bad.wav"/>
          </p:nvPr>
        </p:nvPicPr>
        <p:blipFill>
          <a:blip r:embed="rId8" cstate="print"/>
          <a:stretch>
            <a:fillRect/>
          </a:stretch>
        </p:blipFill>
        <p:spPr>
          <a:xfrm>
            <a:off x="8305800" y="6172200"/>
            <a:ext cx="304800" cy="304800"/>
          </a:xfrm>
          <a:prstGeom prst="rect">
            <a:avLst/>
          </a:prstGeom>
        </p:spPr>
      </p:pic>
      <p:pic>
        <p:nvPicPr>
          <p:cNvPr id="10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031123" cy="1349770"/>
          </a:xfrm>
          <a:prstGeom prst="rect">
            <a:avLst/>
          </a:prstGeom>
          <a:noFill/>
        </p:spPr>
      </p:pic>
      <p:sp>
        <p:nvSpPr>
          <p:cNvPr id="11" name="Round Diagonal Corner Rectangle 10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Ooh, this is terrible!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Opinionated and Interesting! Part Two! - 10.wav">
            <a:hlinkClick r:id="" action="ppaction://media"/>
          </p:cNvPr>
          <p:cNvPicPr>
            <a:picLocks noRot="1" noChangeAspect="1"/>
          </p:cNvPicPr>
          <p:nvPr>
            <a:wavAudioFile r:embed="rId2" name="Opinionated and Interesting! Part Two! -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486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8.67362E-19 C -0.00017 0.00047 -0.0066 0.01875 -0.00833 0.01945 C -0.01111 0.02061 -0.01389 0.0176 -0.01667 0.01667 C -0.01875 0.01482 -0.02049 0.01042 -0.02292 0.01111 C -0.02587 0.01181 -0.02847 0.025 -0.02917 0.02778 C -0.02847 0.03056 -0.02934 0.03565 -0.02708 0.03611 C -0.02205 0.03704 -0.01649 0.03449 -0.0125 0.03056 C -0.01024 0.02824 -0.00833 0.02223 -0.01042 0.01945 C -0.01215 0.01713 -0.01319 0.025 -0.01458 0.02778 C -0.01597 0.025 -0.01649 0.01806 -0.01875 0.01945 C -0.02326 0.02246 -0.02708 0.03611 -0.02708 0.03611 C -0.03125 0.00787 -0.02691 0.02477 -0.03125 0.03056 C -0.03281 0.03264 -0.03542 0.03241 -0.0375 0.03334 C -0.03819 0.03611 -0.03733 0.04167 -0.03958 0.04167 C -0.04201 0.04167 -0.04479 0.03635 -0.04375 0.03334 C -0.04271 0.03079 -0.03958 0.03519 -0.0375 0.03611 C -0.03385 0.0213 -0.03837 0.03056 -0.02917 0.03056 C -0.02691 0.03056 -0.025 0.02871 -0.02292 0.02778 C -0.02014 0.03056 -0.01806 0.03704 -0.01458 0.03611 C -0.01181 0.03542 -0.01337 0.02871 -0.0125 0.025 C -0.01198 0.02223 -0.01111 0.01945 -0.01042 0.01667 C -0.00972 0.02037 -0.01111 0.02778 -0.00833 0.02778 C -0.00556 0.02778 -0.00625 0.01667 -0.00625 0.01667 " pathEditMode="relative" ptsTypes="ffffffffffffffffffffffA">
                                      <p:cBhvr>
                                        <p:cTn id="8" dur="4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627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35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4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7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"/>
            <a:ext cx="9144000" cy="6501798"/>
          </a:xfrm>
          <a:prstGeom prst="rect">
            <a:avLst/>
          </a:prstGeom>
          <a:noFill/>
        </p:spPr>
      </p:pic>
      <p:pic>
        <p:nvPicPr>
          <p:cNvPr id="10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0" y="1981200"/>
            <a:ext cx="1714511" cy="3557449"/>
          </a:xfrm>
          <a:prstGeom prst="rect">
            <a:avLst/>
          </a:prstGeom>
          <a:noFill/>
        </p:spPr>
      </p:pic>
      <p:sp>
        <p:nvSpPr>
          <p:cNvPr id="9" name="Rounded Rectangular Callout 8"/>
          <p:cNvSpPr/>
          <p:nvPr/>
        </p:nvSpPr>
        <p:spPr>
          <a:xfrm>
            <a:off x="609600" y="609600"/>
            <a:ext cx="5715000" cy="995386"/>
          </a:xfrm>
          <a:prstGeom prst="wedgeRoundRectCallout">
            <a:avLst>
              <a:gd name="adj1" fmla="val -37331"/>
              <a:gd name="adj2" fmla="val 14128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meine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Musik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5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000240"/>
            <a:ext cx="1714511" cy="3557450"/>
          </a:xfrm>
          <a:prstGeom prst="rect">
            <a:avLst/>
          </a:prstGeom>
          <a:noFill/>
        </p:spPr>
      </p:pic>
      <p:pic>
        <p:nvPicPr>
          <p:cNvPr id="16" name="Picture 15" descr="angry guitar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662" y="3429000"/>
            <a:ext cx="3019425" cy="1571625"/>
          </a:xfrm>
          <a:prstGeom prst="rect">
            <a:avLst/>
          </a:prstGeom>
        </p:spPr>
      </p:pic>
      <p:pic>
        <p:nvPicPr>
          <p:cNvPr id="11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031123" cy="1349770"/>
          </a:xfrm>
          <a:prstGeom prst="rect">
            <a:avLst/>
          </a:prstGeom>
          <a:noFill/>
        </p:spPr>
      </p:pic>
      <p:sp>
        <p:nvSpPr>
          <p:cNvPr id="12" name="Round Diagonal Corner Rectangle 11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Do you like my music?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Opinionated and Interesting! Part Two! -11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11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638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"/>
            <a:ext cx="9144000" cy="6501798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1828800" y="1295400"/>
            <a:ext cx="6248400" cy="990600"/>
          </a:xfrm>
          <a:prstGeom prst="wedgeRoundRectCallout">
            <a:avLst>
              <a:gd name="adj1" fmla="val 7951"/>
              <a:gd name="adj2" fmla="val 11714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Oh </a:t>
            </a:r>
            <a:r>
              <a:rPr lang="en-GB" sz="4000" b="1" dirty="0" err="1" smtClean="0">
                <a:solidFill>
                  <a:schemeClr val="tx1"/>
                </a:solidFill>
              </a:rPr>
              <a:t>ja</a:t>
            </a:r>
            <a:r>
              <a:rPr lang="en-GB" sz="4000" b="1" dirty="0" smtClean="0">
                <a:solidFill>
                  <a:schemeClr val="tx1"/>
                </a:solidFill>
              </a:rPr>
              <a:t>, </a:t>
            </a:r>
            <a:r>
              <a:rPr lang="en-GB" sz="4000" b="1" dirty="0" err="1" smtClean="0">
                <a:solidFill>
                  <a:schemeClr val="tx1"/>
                </a:solidFill>
              </a:rPr>
              <a:t>sie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sehr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schön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2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000240"/>
            <a:ext cx="1714511" cy="3557450"/>
          </a:xfrm>
          <a:prstGeom prst="rect">
            <a:avLst/>
          </a:prstGeom>
          <a:noFill/>
        </p:spPr>
      </p:pic>
      <p:pic>
        <p:nvPicPr>
          <p:cNvPr id="13" name="Picture 12" descr="angry guitar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662" y="3429000"/>
            <a:ext cx="3019425" cy="1571625"/>
          </a:xfrm>
          <a:prstGeom prst="rect">
            <a:avLst/>
          </a:prstGeom>
        </p:spPr>
      </p:pic>
      <p:sp>
        <p:nvSpPr>
          <p:cNvPr id="11" name="Round Diagonal Corner Rectangle 10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Oh, yes it is very beautiful.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4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031124" cy="1349770"/>
          </a:xfrm>
          <a:prstGeom prst="rect">
            <a:avLst/>
          </a:prstGeom>
          <a:noFill/>
        </p:spPr>
      </p:pic>
      <p:pic>
        <p:nvPicPr>
          <p:cNvPr id="15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031123" cy="1349770"/>
          </a:xfrm>
          <a:prstGeom prst="rect">
            <a:avLst/>
          </a:prstGeom>
          <a:noFill/>
        </p:spPr>
      </p:pic>
      <p:pic>
        <p:nvPicPr>
          <p:cNvPr id="10" name="Opinionated and Interesting! Part Two! - 12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12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R:\ANIMATIONS\PICTURES\backgrounds and bits\bedroom.bmp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1"/>
            <a:ext cx="9144000" cy="6501798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2819400" y="1143000"/>
            <a:ext cx="4648200" cy="990600"/>
          </a:xfrm>
          <a:prstGeom prst="wedgeRoundRectCallout">
            <a:avLst>
              <a:gd name="adj1" fmla="val 11059"/>
              <a:gd name="adj2" fmla="val 109449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Ok, </a:t>
            </a:r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gehe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11" name="Picture 3" descr="R:\ANIMATIONS\PICTURES\angrycarrotface2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000240"/>
            <a:ext cx="1714511" cy="3557450"/>
          </a:xfrm>
          <a:prstGeom prst="rect">
            <a:avLst/>
          </a:prstGeom>
          <a:noFill/>
        </p:spPr>
      </p:pic>
      <p:pic>
        <p:nvPicPr>
          <p:cNvPr id="12" name="Picture 11" descr="angry guitar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662" y="3429000"/>
            <a:ext cx="3019425" cy="1571625"/>
          </a:xfrm>
          <a:prstGeom prst="rect">
            <a:avLst/>
          </a:prstGeom>
        </p:spPr>
      </p:pic>
      <p:pic>
        <p:nvPicPr>
          <p:cNvPr id="13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124083" cy="1411546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OK, I am going now!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Picture 4" descr="R:\ANIMATIONS\PICTURES\angrytoasterbrow.bmp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29000" y="2743200"/>
            <a:ext cx="2124084" cy="1411546"/>
          </a:xfrm>
          <a:prstGeom prst="rect">
            <a:avLst/>
          </a:prstGeom>
          <a:noFill/>
        </p:spPr>
      </p:pic>
      <p:pic>
        <p:nvPicPr>
          <p:cNvPr id="14" name="Opinionated and Interesting! Part Two! - 13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1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0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104"/>
                            </p:stCondLst>
                            <p:childTnLst>
                              <p:par>
                                <p:cTn id="12" presetID="42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-0.00782 0.81944 " pathEditMode="relative" rAng="0" ptsTypes="AA">
                                      <p:cBhvr>
                                        <p:cTn id="13" dur="1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41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:\ANIMATIONS\PICTURES\backgrounds and bits\angry door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1"/>
            <a:ext cx="9144000" cy="6207369"/>
          </a:xfrm>
          <a:prstGeom prst="rect">
            <a:avLst/>
          </a:prstGeom>
          <a:noFill/>
        </p:spPr>
      </p:pic>
      <p:pic>
        <p:nvPicPr>
          <p:cNvPr id="9" name="Picture 8" descr="angry door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207369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971800" y="228600"/>
            <a:ext cx="4000528" cy="1357298"/>
          </a:xfrm>
          <a:prstGeom prst="wedgeRoundRectCallout">
            <a:avLst>
              <a:gd name="adj1" fmla="val 576"/>
              <a:gd name="adj2" fmla="val 172751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Danke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für</a:t>
            </a:r>
            <a:r>
              <a:rPr lang="en-GB" sz="4000" b="1" dirty="0" smtClean="0">
                <a:solidFill>
                  <a:schemeClr val="tx1"/>
                </a:solidFill>
              </a:rPr>
              <a:t> die </a:t>
            </a:r>
            <a:r>
              <a:rPr lang="en-GB" sz="4000" b="1" dirty="0" err="1" smtClean="0">
                <a:solidFill>
                  <a:schemeClr val="tx1"/>
                </a:solidFill>
              </a:rPr>
              <a:t>Musik</a:t>
            </a:r>
            <a:r>
              <a:rPr lang="en-GB" sz="4000" b="1" dirty="0" smtClean="0">
                <a:solidFill>
                  <a:schemeClr val="tx1"/>
                </a:solidFill>
              </a:rPr>
              <a:t>!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8" name="guitar smoke bad.wav">
            <a:hlinkClick r:id="" action="ppaction://media"/>
          </p:cNvPr>
          <p:cNvPicPr>
            <a:picLocks noRot="1" noChangeAspect="1"/>
          </p:cNvPicPr>
          <p:nvPr>
            <a:wavAudioFile r:embed="rId1" name="guitar smoke bad.wav"/>
          </p:nvPr>
        </p:nvPicPr>
        <p:blipFill>
          <a:blip r:embed="rId6" cstate="print"/>
          <a:stretch>
            <a:fillRect/>
          </a:stretch>
        </p:blipFill>
        <p:spPr>
          <a:xfrm>
            <a:off x="8305800" y="6172200"/>
            <a:ext cx="304800" cy="304800"/>
          </a:xfrm>
          <a:prstGeom prst="rect">
            <a:avLst/>
          </a:prstGeom>
        </p:spPr>
      </p:pic>
      <p:pic>
        <p:nvPicPr>
          <p:cNvPr id="11" name="Picture 10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19400" y="3733800"/>
            <a:ext cx="2972530" cy="1975376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943600"/>
            <a:ext cx="9144000" cy="91440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Thanks for the music!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Opinionated and Interesting! Part Two! - 14.wav">
            <a:hlinkClick r:id="" action="ppaction://media"/>
          </p:cNvPr>
          <p:cNvPicPr>
            <a:picLocks noRot="1" noChangeAspect="1"/>
          </p:cNvPicPr>
          <p:nvPr>
            <a:wavAudioFile r:embed="rId2" name="Opinionated and Interesting! Part Two! - 14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5562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6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7625 0.00046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663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:\ANIMATIONS\PICTURES\backgrounds and bits\angry door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l="4444" r="504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Vocab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990600"/>
            <a:ext cx="54102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Computer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Computer games 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Internet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MP3 player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Guitar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Music 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Song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191000" y="990600"/>
            <a:ext cx="54864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Computer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ie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Computerspiele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as</a:t>
            </a:r>
            <a:r>
              <a:rPr kumimoji="0" lang="en-GB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Internet	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MP3-Player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ie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Gitarre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ie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Musik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Lied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Opinionated and Interesting! Part Two! - 15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15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:\ANIMATIONS\PICTURES\backgrounds and bits\angry door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l="4444" r="504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Verbs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762000" y="1219200"/>
            <a:ext cx="7848600" cy="4572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Play</a:t>
            </a:r>
            <a:r>
              <a:rPr kumimoji="0" lang="en-GB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(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</a:t>
            </a:r>
            <a:r>
              <a:rPr kumimoji="0" lang="en-GB" sz="4000" b="1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omputer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 games / the guitar)</a:t>
            </a:r>
          </a:p>
          <a:p>
            <a:pPr marL="179388" indent="-1588">
              <a:tabLst>
                <a:tab pos="4484688" algn="l"/>
              </a:tabLst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Computerspiele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/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Gitarre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)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spielen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kumimoji="0" lang="en-GB" sz="1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Surf (the internet)</a:t>
            </a: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179388" lvl="0" indent="-1588">
              <a:tabLst>
                <a:tab pos="4484688" algn="l"/>
              </a:tabLst>
            </a:pPr>
            <a:r>
              <a:rPr lang="en-GB" sz="4000" b="1" noProof="0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</a:t>
            </a:r>
            <a:r>
              <a:rPr lang="en-GB" sz="4000" b="1" noProof="0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 Internet) </a:t>
            </a:r>
            <a:r>
              <a:rPr lang="en-GB" sz="4000" b="1" noProof="0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surfen</a:t>
            </a: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lang="en-GB" sz="1400" b="1" dirty="0" smtClean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kumimoji="0" lang="en-GB" sz="1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indent="-1588">
              <a:tabLst>
                <a:tab pos="4484688" algn="l"/>
              </a:tabLst>
            </a:pPr>
            <a:r>
              <a:rPr kumimoji="0" lang="en-GB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Listen to (</a:t>
            </a:r>
            <a:r>
              <a:rPr lang="en-GB" sz="40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music) </a:t>
            </a:r>
          </a:p>
          <a:p>
            <a:pPr marL="179388" indent="-1588">
              <a:tabLst>
                <a:tab pos="4484688" algn="l"/>
              </a:tabLst>
            </a:pP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(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Musik</a:t>
            </a:r>
            <a:r>
              <a:rPr lang="en-GB" sz="40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) </a:t>
            </a:r>
            <a:r>
              <a:rPr lang="en-GB" sz="40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hören</a:t>
            </a:r>
            <a:endParaRPr lang="en-GB" sz="4000" b="1" dirty="0" smtClean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kumimoji="0" lang="en-GB" sz="4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Opinionated and Interesting! Part Two! - 16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16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R:\ANIMATIONS\PICTURES\backgrounds and bits\angry door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l="4444" r="504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Opinion</a:t>
            </a:r>
            <a:endParaRPr kumimoji="0" lang="en-GB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524000"/>
            <a:ext cx="51054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l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ike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love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Favourite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Favourite song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Terrible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Beautiful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4343400" y="1447800"/>
            <a:ext cx="55626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mögen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err="1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lieben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Lieblings</a:t>
            </a: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-</a:t>
            </a: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Lieblingslied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furchtbar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179388" marR="0" lvl="0" indent="-15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schön</a:t>
            </a:r>
            <a:endParaRPr kumimoji="0" lang="en-GB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Opinionated and Interesting! Part Two! - 17.wav">
            <a:hlinkClick r:id="" action="ppaction://media"/>
          </p:cNvPr>
          <p:cNvPicPr>
            <a:picLocks noRot="1" noChangeAspect="1"/>
          </p:cNvPicPr>
          <p:nvPr>
            <a:wavAudioFile r:embed="rId1" name="Opinionated and Interesting! Part Two! - 17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4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R:\ANIMATIONS\PICTURES\backgrounds and bits\angry door.bmp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 l="4444" r="5043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4216199" y="-1879801"/>
            <a:ext cx="1770992" cy="921809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>
            <a:off x="-4343400" y="1676399"/>
            <a:ext cx="4684685" cy="2438400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>
            <a:off x="6957538" y="8061634"/>
            <a:ext cx="2445329" cy="1272805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6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5874328" y="7456292"/>
            <a:ext cx="2195944" cy="1142999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274</Words>
  <Application>Microsoft Office PowerPoint</Application>
  <PresentationFormat>On-screen Show (4:3)</PresentationFormat>
  <Paragraphs>71</Paragraphs>
  <Slides>18</Slides>
  <Notes>3</Notes>
  <HiddenSlides>0</HiddenSlides>
  <MMClips>21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Opinionated and Interesting! Part Two!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Join us again!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David Wilson</cp:lastModifiedBy>
  <cp:revision>64</cp:revision>
  <dcterms:created xsi:type="dcterms:W3CDTF">2006-08-16T00:00:00Z</dcterms:created>
  <dcterms:modified xsi:type="dcterms:W3CDTF">2010-06-17T12:51:19Z</dcterms:modified>
</cp:coreProperties>
</file>