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46464-2D93-4233-B1A5-8ACDF9675304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68A9C-F4DE-4022-8489-4ADF9D78788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14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audio" Target="../media/audio13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</a:t>
            </a:r>
            <a:r>
              <a:rPr lang="en-GB" sz="6000" dirty="0" smtClean="0"/>
              <a:t>Animals Vocab 1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sz="4400" dirty="0" smtClean="0"/>
              <a:t>Pets </a:t>
            </a:r>
            <a:endParaRPr lang="en-GB" sz="4400" dirty="0" smtClean="0"/>
          </a:p>
          <a:p>
            <a:r>
              <a:rPr lang="en-GB" sz="4400" dirty="0" smtClean="0"/>
              <a:t>w</a:t>
            </a:r>
            <a:r>
              <a:rPr lang="en-GB" sz="4400" dirty="0" smtClean="0"/>
              <a:t>ith </a:t>
            </a: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Mr </a:t>
            </a: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Angry Cloud-Ghost</a:t>
            </a:r>
            <a:endParaRPr lang="en-GB" sz="4400" dirty="0"/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ouse time by Everything is Permuted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Mouse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143636" y="3500438"/>
            <a:ext cx="2357454" cy="1285884"/>
          </a:xfrm>
          <a:prstGeom prst="wedgeRoundRectCallout">
            <a:avLst>
              <a:gd name="adj1" fmla="val 15351"/>
              <a:gd name="adj2" fmla="val -8826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Maus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-64296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-642966"/>
            <a:ext cx="5188803" cy="4000527"/>
          </a:xfrm>
          <a:prstGeom prst="rect">
            <a:avLst/>
          </a:prstGeom>
        </p:spPr>
      </p:pic>
      <p:pic>
        <p:nvPicPr>
          <p:cNvPr id="9" name="Handy Vocab - Animals 1 10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10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pider Web and Shy Owner - DSCF4040 by ShutterSpark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Spider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143108" y="4143380"/>
            <a:ext cx="2857520" cy="1000132"/>
          </a:xfrm>
          <a:prstGeom prst="wedgeRoundRectCallout">
            <a:avLst>
              <a:gd name="adj1" fmla="val -49264"/>
              <a:gd name="adj2" fmla="val -19848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Spinne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432" y="-428330"/>
            <a:ext cx="4261995" cy="3285966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-428652"/>
            <a:ext cx="4260077" cy="3284486"/>
          </a:xfrm>
          <a:prstGeom prst="rect">
            <a:avLst/>
          </a:prstGeom>
        </p:spPr>
      </p:pic>
      <p:pic>
        <p:nvPicPr>
          <p:cNvPr id="9" name="Handy Vocab - Animals 1 11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11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Pet Shop (Doreens) Amhurst Road, E8 by Emily Webb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428596" y="642918"/>
            <a:ext cx="4143404" cy="3357586"/>
          </a:xfrm>
          <a:prstGeom prst="wedgeRoundRectCallout">
            <a:avLst>
              <a:gd name="adj1" fmla="val 65894"/>
              <a:gd name="adj2" fmla="val 3458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like spiders because I’m a ghost. They’re not as scary as I am…</a:t>
            </a:r>
          </a:p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Mwahahaha</a:t>
            </a:r>
            <a:r>
              <a:rPr lang="en-GB" sz="3600" b="1" dirty="0" smtClean="0">
                <a:solidFill>
                  <a:schemeClr val="tx1"/>
                </a:solidFill>
              </a:rPr>
              <a:t>!!!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91139" cy="4002329"/>
          </a:xfrm>
          <a:prstGeom prst="rect">
            <a:avLst/>
          </a:prstGeom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88803" cy="4000527"/>
          </a:xfrm>
          <a:prstGeom prst="rect">
            <a:avLst/>
          </a:prstGeom>
        </p:spPr>
      </p:pic>
      <p:pic>
        <p:nvPicPr>
          <p:cNvPr id="8" name="Handy Vocab - Animals 1 12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1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4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Pet Shop (Doreens) Amhurst Road, E8 by Emily Webb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91139" cy="4002329"/>
          </a:xfrm>
          <a:prstGeom prst="rect">
            <a:avLst/>
          </a:prstGeom>
        </p:spPr>
      </p:pic>
      <p:pic>
        <p:nvPicPr>
          <p:cNvPr id="4" name="Picture 3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88803" cy="400052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85786" y="500042"/>
            <a:ext cx="3857652" cy="2928958"/>
          </a:xfrm>
          <a:prstGeom prst="wedgeRoundRectCallout">
            <a:avLst>
              <a:gd name="adj1" fmla="val 66867"/>
              <a:gd name="adj2" fmla="val 4625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am Mr Angry Cloud-Ghost. You may not believe it, but I just love pets…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6" name="Handy Vocab - Animals 1 2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og running on the wet sand during an ultra-low -1.7' tide before sunset on Morro Strand State Beach by mikebaird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Dog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072198" y="571480"/>
            <a:ext cx="2357454" cy="1428760"/>
          </a:xfrm>
          <a:prstGeom prst="wedgeRoundRectCallout">
            <a:avLst>
              <a:gd name="adj1" fmla="val -22256"/>
              <a:gd name="adj2" fmla="val 826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Hund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88803" cy="4000527"/>
          </a:xfrm>
          <a:prstGeom prst="rect">
            <a:avLst/>
          </a:prstGeom>
        </p:spPr>
      </p:pic>
      <p:pic>
        <p:nvPicPr>
          <p:cNvPr id="9" name="Handy Vocab - Animals 1 3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3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a nuit tous les chats sont.. euh.. gris? / In The Night All Cats Are.. Err.. Gray? by meantux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Cat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71472" y="3929066"/>
            <a:ext cx="2714644" cy="1143008"/>
          </a:xfrm>
          <a:prstGeom prst="wedgeRoundRectCallout">
            <a:avLst>
              <a:gd name="adj1" fmla="val -2085"/>
              <a:gd name="adj2" fmla="val -12382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Katze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-500090"/>
            <a:ext cx="5191139" cy="4002329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-500090"/>
            <a:ext cx="5188803" cy="4000527"/>
          </a:xfrm>
          <a:prstGeom prst="rect">
            <a:avLst/>
          </a:prstGeom>
        </p:spPr>
      </p:pic>
      <p:pic>
        <p:nvPicPr>
          <p:cNvPr id="7" name="Handy Vocab - Animals 1 4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oldfish by a_trotskyit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Goldfish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000100" y="642918"/>
            <a:ext cx="3500462" cy="1357322"/>
          </a:xfrm>
          <a:prstGeom prst="wedgeRoundRectCallout">
            <a:avLst>
              <a:gd name="adj1" fmla="val 73946"/>
              <a:gd name="adj2" fmla="val 122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Goldfisch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-28577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-285776"/>
            <a:ext cx="5188803" cy="4000527"/>
          </a:xfrm>
          <a:prstGeom prst="rect">
            <a:avLst/>
          </a:prstGeom>
        </p:spPr>
      </p:pic>
      <p:pic>
        <p:nvPicPr>
          <p:cNvPr id="9" name="Handy Vocab - Animals 1 5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udgie by C.P.Storm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Bird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714348" y="4286256"/>
            <a:ext cx="2714644" cy="1143008"/>
          </a:xfrm>
          <a:prstGeom prst="wedgeRoundRectCallout">
            <a:avLst>
              <a:gd name="adj1" fmla="val 114621"/>
              <a:gd name="adj2" fmla="val 9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Vogel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88803" cy="4000527"/>
          </a:xfrm>
          <a:prstGeom prst="rect">
            <a:avLst/>
          </a:prstGeom>
        </p:spPr>
      </p:pic>
      <p:pic>
        <p:nvPicPr>
          <p:cNvPr id="9" name="Handy Vocab - Animals 1 6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amsters' Birthday by captainmcd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Hamster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714348" y="4286256"/>
            <a:ext cx="3143272" cy="1071570"/>
          </a:xfrm>
          <a:prstGeom prst="wedgeRoundRectCallout">
            <a:avLst>
              <a:gd name="adj1" fmla="val 945"/>
              <a:gd name="adj2" fmla="val -1344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Hamster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1237111" y="-477188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1237111" y="-477188"/>
            <a:ext cx="5188803" cy="4000527"/>
          </a:xfrm>
          <a:prstGeom prst="rect">
            <a:avLst/>
          </a:prstGeom>
        </p:spPr>
      </p:pic>
      <p:pic>
        <p:nvPicPr>
          <p:cNvPr id="9" name="Handy Vocab - Animals 1 7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7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ld Rabbit by JoshuaDavisPhotography.COM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Rabbit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429124" y="4286256"/>
            <a:ext cx="2071702" cy="1071570"/>
          </a:xfrm>
          <a:prstGeom prst="wedgeRoundRectCallout">
            <a:avLst>
              <a:gd name="adj1" fmla="val -98212"/>
              <a:gd name="adj2" fmla="val 77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Hase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119205" y="2071678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116869" y="2071678"/>
            <a:ext cx="5188803" cy="4000527"/>
          </a:xfrm>
          <a:prstGeom prst="rect">
            <a:avLst/>
          </a:prstGeom>
        </p:spPr>
      </p:pic>
      <p:pic>
        <p:nvPicPr>
          <p:cNvPr id="9" name="Handy Vocab - Animals 1 8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8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Rough Green Snake by cotini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Snake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429124" y="4286256"/>
            <a:ext cx="3286148" cy="1214446"/>
          </a:xfrm>
          <a:prstGeom prst="wedgeRoundRectCallout">
            <a:avLst>
              <a:gd name="adj1" fmla="val -77982"/>
              <a:gd name="adj2" fmla="val 77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Schlange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000164" y="214311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000164" y="2143116"/>
            <a:ext cx="5188803" cy="4000527"/>
          </a:xfrm>
          <a:prstGeom prst="rect">
            <a:avLst/>
          </a:prstGeom>
        </p:spPr>
      </p:pic>
      <p:pic>
        <p:nvPicPr>
          <p:cNvPr id="9" name="Handy Vocab - Animals 1 9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1 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67</Words>
  <Application>Microsoft Office PowerPoint</Application>
  <PresentationFormat>On-screen Show (4:3)</PresentationFormat>
  <Paragraphs>25</Paragraphs>
  <Slides>13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Handy Animals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Animals</dc:title>
  <dc:creator>David Wilson</dc:creator>
  <cp:lastModifiedBy>David Wilson</cp:lastModifiedBy>
  <cp:revision>24</cp:revision>
  <dcterms:created xsi:type="dcterms:W3CDTF">2009-08-11T15:08:16Z</dcterms:created>
  <dcterms:modified xsi:type="dcterms:W3CDTF">2010-03-17T10:26:25Z</dcterms:modified>
</cp:coreProperties>
</file>