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77D-3144-4E32-82CE-F9A48AD2EC67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D9149-10F5-4FBC-8867-7F12831E3A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audio14.wav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audio" Target="../media/audio13.wav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Animals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Wild Animals </a:t>
            </a:r>
          </a:p>
          <a:p>
            <a:r>
              <a:rPr lang="en-GB" sz="4400" dirty="0" smtClean="0"/>
              <a:t>w</a:t>
            </a:r>
            <a:r>
              <a:rPr lang="en-GB" sz="4400" dirty="0" smtClean="0"/>
              <a:t>ith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 Angry Cloud-Ghost</a:t>
            </a:r>
            <a:endParaRPr lang="en-GB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ray Wolf (Canis lupus) by dobak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Wolf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000100" y="3786190"/>
            <a:ext cx="2643206" cy="1214446"/>
          </a:xfrm>
          <a:prstGeom prst="wedgeRoundRectCallout">
            <a:avLst>
              <a:gd name="adj1" fmla="val 5731"/>
              <a:gd name="adj2" fmla="val -1203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Wolf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857288" y="-64296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857288" y="-642966"/>
            <a:ext cx="5188803" cy="4000527"/>
          </a:xfrm>
          <a:prstGeom prst="rect">
            <a:avLst/>
          </a:prstGeom>
        </p:spPr>
      </p:pic>
      <p:pic>
        <p:nvPicPr>
          <p:cNvPr id="9" name="Handy Vocab - Animals 2 10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ere's Looking At You: Smiling Panda by Jason Pi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Panda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143504" y="3643314"/>
            <a:ext cx="3857652" cy="928694"/>
          </a:xfrm>
          <a:prstGeom prst="wedgeRoundRectCallout">
            <a:avLst>
              <a:gd name="adj1" fmla="val 13150"/>
              <a:gd name="adj2" fmla="val -1216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Pandabär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-571528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-571528"/>
            <a:ext cx="5188803" cy="4000527"/>
          </a:xfrm>
          <a:prstGeom prst="rect">
            <a:avLst/>
          </a:prstGeom>
        </p:spPr>
      </p:pic>
      <p:pic>
        <p:nvPicPr>
          <p:cNvPr id="9" name="Handy Vocab - Animals 2 11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Pygargue à tête blanche / Bald Eagle by meantux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Eagle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643438" y="4214818"/>
            <a:ext cx="2643206" cy="1214446"/>
          </a:xfrm>
          <a:prstGeom prst="wedgeRoundRectCallout">
            <a:avLst>
              <a:gd name="adj1" fmla="val -69224"/>
              <a:gd name="adj2" fmla="val -2311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Adler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14412" y="2766029"/>
            <a:ext cx="4288210" cy="3306177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14412" y="2765715"/>
            <a:ext cx="4286280" cy="3304689"/>
          </a:xfrm>
          <a:prstGeom prst="rect">
            <a:avLst/>
          </a:prstGeom>
        </p:spPr>
      </p:pic>
      <p:pic>
        <p:nvPicPr>
          <p:cNvPr id="9" name="Handy Vocab - Animals 2 1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rican safari route by Adorenomi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928662" y="642918"/>
            <a:ext cx="4000528" cy="2571768"/>
          </a:xfrm>
          <a:prstGeom prst="wedgeRoundRectCallout">
            <a:avLst>
              <a:gd name="adj1" fmla="val 53776"/>
              <a:gd name="adj2" fmla="val 625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These animals are wild, like me – Mr Angry Cloud-Ghost.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7686" y="1785926"/>
            <a:ext cx="5188803" cy="4000527"/>
          </a:xfrm>
          <a:prstGeom prst="rect">
            <a:avLst/>
          </a:prstGeom>
        </p:spPr>
      </p:pic>
      <p:pic>
        <p:nvPicPr>
          <p:cNvPr id="9" name="Handy Vocab - Animals 2 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ynomolgus Monkey by Erik K Velan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Monkey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57158" y="285728"/>
            <a:ext cx="2643206" cy="1214446"/>
          </a:xfrm>
          <a:prstGeom prst="wedgeRoundRectCallout">
            <a:avLst>
              <a:gd name="adj1" fmla="val 156362"/>
              <a:gd name="adj2" fmla="val -11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Affe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20870" y="16548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5120871" y="165486"/>
            <a:ext cx="5188803" cy="4000527"/>
          </a:xfrm>
          <a:prstGeom prst="rect">
            <a:avLst/>
          </a:prstGeom>
        </p:spPr>
      </p:pic>
      <p:pic>
        <p:nvPicPr>
          <p:cNvPr id="9" name="Handy Vocab - Animals 2 3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Roaring lion by Tambako the Jagua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Lion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286512" y="4357694"/>
            <a:ext cx="2643206" cy="1214446"/>
          </a:xfrm>
          <a:prstGeom prst="wedgeRoundRectCallout">
            <a:avLst>
              <a:gd name="adj1" fmla="val 22308"/>
              <a:gd name="adj2" fmla="val -25213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Löwe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1661" y="-428652"/>
            <a:ext cx="3337161" cy="2572926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2752" y="-428652"/>
            <a:ext cx="3335660" cy="2571768"/>
          </a:xfrm>
          <a:prstGeom prst="rect">
            <a:avLst/>
          </a:prstGeom>
        </p:spPr>
      </p:pic>
      <p:pic>
        <p:nvPicPr>
          <p:cNvPr id="9" name="Handy Vocab - Animals 2 4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iger by catlover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Tiger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57158" y="1000108"/>
            <a:ext cx="2643206" cy="1214446"/>
          </a:xfrm>
          <a:prstGeom prst="wedgeRoundRectCallout">
            <a:avLst>
              <a:gd name="adj1" fmla="val -14448"/>
              <a:gd name="adj2" fmla="val 1117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Tiger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214311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2143116"/>
            <a:ext cx="5188803" cy="4000527"/>
          </a:xfrm>
          <a:prstGeom prst="rect">
            <a:avLst/>
          </a:prstGeom>
        </p:spPr>
      </p:pic>
      <p:pic>
        <p:nvPicPr>
          <p:cNvPr id="9" name="Handy Vocab - Animals 2 5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other's Bear by Andrew_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Bear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857884" y="857232"/>
            <a:ext cx="2643206" cy="1214446"/>
          </a:xfrm>
          <a:prstGeom prst="wedgeRoundRectCallout">
            <a:avLst>
              <a:gd name="adj1" fmla="val 12939"/>
              <a:gd name="adj2" fmla="val 1086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Bär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071678"/>
            <a:ext cx="5191139" cy="4002329"/>
          </a:xfrm>
          <a:prstGeom prst="rect">
            <a:avLst/>
          </a:prstGeom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628" y="2071678"/>
            <a:ext cx="5188803" cy="4000527"/>
          </a:xfrm>
          <a:prstGeom prst="rect">
            <a:avLst/>
          </a:prstGeom>
        </p:spPr>
      </p:pic>
      <p:pic>
        <p:nvPicPr>
          <p:cNvPr id="7" name="Handy Vocab - Animals 2 6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6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reen frog by asawa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Frog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86248" y="4071942"/>
            <a:ext cx="2643206" cy="1214446"/>
          </a:xfrm>
          <a:prstGeom prst="wedgeRoundRectCallout">
            <a:avLst>
              <a:gd name="adj1" fmla="val -68502"/>
              <a:gd name="adj2" fmla="val -1056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Frosch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71537" y="3215252"/>
            <a:ext cx="3561585" cy="2745955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71536" y="3214686"/>
            <a:ext cx="3559982" cy="2744719"/>
          </a:xfrm>
          <a:prstGeom prst="rect">
            <a:avLst/>
          </a:prstGeom>
        </p:spPr>
      </p:pic>
      <p:pic>
        <p:nvPicPr>
          <p:cNvPr id="9" name="Handy Vocab - Animals 2 7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ruit Bat by mosdav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857224" y="357166"/>
            <a:ext cx="4429156" cy="1143008"/>
          </a:xfrm>
          <a:prstGeom prst="wedgeRoundRectCallout">
            <a:avLst>
              <a:gd name="adj1" fmla="val 62645"/>
              <a:gd name="adj2" fmla="val -1642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Fledermaus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215476" y="-1"/>
            <a:ext cx="4002297" cy="3085741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214942" y="-1"/>
            <a:ext cx="4000496" cy="3084351"/>
          </a:xfrm>
          <a:prstGeom prst="rect">
            <a:avLst/>
          </a:prstGeom>
        </p:spPr>
      </p:pic>
      <p:pic>
        <p:nvPicPr>
          <p:cNvPr id="9" name="Handy Vocab - Animals 2 8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5 dolphins_Save_these_beautiful_creatures by J. D. Ebberl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Dolphin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0034" y="4214818"/>
            <a:ext cx="2643206" cy="1214446"/>
          </a:xfrm>
          <a:prstGeom prst="wedgeRoundRectCallout">
            <a:avLst>
              <a:gd name="adj1" fmla="val 88614"/>
              <a:gd name="adj2" fmla="val 2864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Delfin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114" y="3286735"/>
            <a:ext cx="3429860" cy="2644396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8658" y="3286124"/>
            <a:ext cx="3428316" cy="2643205"/>
          </a:xfrm>
          <a:prstGeom prst="rect">
            <a:avLst/>
          </a:prstGeom>
        </p:spPr>
      </p:pic>
      <p:pic>
        <p:nvPicPr>
          <p:cNvPr id="9" name="Handy Vocab - Animals 2 9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2 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46</Words>
  <Application>Microsoft Office PowerPoint</Application>
  <PresentationFormat>On-screen Show (4:3)</PresentationFormat>
  <Paragraphs>25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Handy Animals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Animals</dc:title>
  <dc:creator>David Wilson</dc:creator>
  <cp:lastModifiedBy>David Wilson</cp:lastModifiedBy>
  <cp:revision>23</cp:revision>
  <dcterms:created xsi:type="dcterms:W3CDTF">2009-08-13T13:40:53Z</dcterms:created>
  <dcterms:modified xsi:type="dcterms:W3CDTF">2010-03-30T08:28:48Z</dcterms:modified>
</cp:coreProperties>
</file>