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142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C1BD-23DE-41AF-A91B-A52A3B7F6BEB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B57F0-0BB2-419A-A4AF-8FF8184272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C1BD-23DE-41AF-A91B-A52A3B7F6BEB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B57F0-0BB2-419A-A4AF-8FF8184272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C1BD-23DE-41AF-A91B-A52A3B7F6BEB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B57F0-0BB2-419A-A4AF-8FF8184272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C1BD-23DE-41AF-A91B-A52A3B7F6BEB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B57F0-0BB2-419A-A4AF-8FF8184272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C1BD-23DE-41AF-A91B-A52A3B7F6BEB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B57F0-0BB2-419A-A4AF-8FF8184272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C1BD-23DE-41AF-A91B-A52A3B7F6BEB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B57F0-0BB2-419A-A4AF-8FF8184272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C1BD-23DE-41AF-A91B-A52A3B7F6BEB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B57F0-0BB2-419A-A4AF-8FF8184272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C1BD-23DE-41AF-A91B-A52A3B7F6BEB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B57F0-0BB2-419A-A4AF-8FF8184272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C1BD-23DE-41AF-A91B-A52A3B7F6BEB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B57F0-0BB2-419A-A4AF-8FF8184272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C1BD-23DE-41AF-A91B-A52A3B7F6BEB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B57F0-0BB2-419A-A4AF-8FF8184272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DC1BD-23DE-41AF-A91B-A52A3B7F6BEB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B57F0-0BB2-419A-A4AF-8FF81842720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DC1BD-23DE-41AF-A91B-A52A3B7F6BEB}" type="datetimeFigureOut">
              <a:rPr lang="en-US" smtClean="0"/>
              <a:pPr/>
              <a:t>3/30/2010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B57F0-0BB2-419A-A4AF-8FF81842720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audio" Target="../media/audio11.wav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audio" Target="../media/audio10.wav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</a:t>
            </a:r>
            <a:r>
              <a:rPr lang="en-GB" sz="6000" dirty="0" smtClean="0"/>
              <a:t>Animals Vocab 3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GB" sz="4400" dirty="0" smtClean="0"/>
              <a:t>Farm Animals </a:t>
            </a:r>
            <a:endParaRPr lang="en-GB" sz="4400" dirty="0" smtClean="0"/>
          </a:p>
          <a:p>
            <a:r>
              <a:rPr lang="en-GB" sz="4400" smtClean="0"/>
              <a:t>w</a:t>
            </a:r>
            <a:r>
              <a:rPr lang="en-GB" sz="4400" smtClean="0"/>
              <a:t>ith </a:t>
            </a:r>
            <a:r>
              <a:rPr lang="en-GB" sz="4400" smtClean="0">
                <a:solidFill>
                  <a:schemeClr val="bg1">
                    <a:lumMod val="50000"/>
                  </a:schemeClr>
                </a:solidFill>
              </a:rPr>
              <a:t>Mr </a:t>
            </a:r>
            <a:r>
              <a:rPr lang="en-GB" sz="4400" dirty="0" smtClean="0">
                <a:solidFill>
                  <a:schemeClr val="bg1">
                    <a:lumMod val="50000"/>
                  </a:schemeClr>
                </a:solidFill>
              </a:rPr>
              <a:t>Angry Cloud-Ghost</a:t>
            </a:r>
            <a:endParaRPr lang="en-GB" sz="4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Join us again!</a:t>
            </a:r>
            <a:endParaRPr lang="en-GB" dirty="0"/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ttle yard at the farm by mahalie."/>
          <p:cNvPicPr>
            <a:picLocks noChangeAspect="1" noChangeArrowheads="1"/>
          </p:cNvPicPr>
          <p:nvPr/>
        </p:nvPicPr>
        <p:blipFill>
          <a:blip r:embed="rId3" cstate="print"/>
          <a:srcRect r="4800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6" name="Picture 5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7273" y="0"/>
            <a:ext cx="5191139" cy="4002329"/>
          </a:xfrm>
          <a:prstGeom prst="rect">
            <a:avLst/>
          </a:prstGeom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9609" y="0"/>
            <a:ext cx="5188803" cy="4000527"/>
          </a:xfrm>
          <a:prstGeom prst="rect">
            <a:avLst/>
          </a:prstGeom>
        </p:spPr>
      </p:pic>
      <p:pic>
        <p:nvPicPr>
          <p:cNvPr id="9" name="Handy Vocab - Animals 3 2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3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85720" y="357166"/>
            <a:ext cx="4572032" cy="3000396"/>
          </a:xfrm>
          <a:prstGeom prst="wedgeRoundRectCallout">
            <a:avLst>
              <a:gd name="adj1" fmla="val 74967"/>
              <a:gd name="adj2" fmla="val 1217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By night, I am Mr Angry Cloud-Ghost. By day, I’m secretly a farmer.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1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14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New Zealand Sheep Country by swisscan."/>
          <p:cNvPicPr>
            <a:picLocks noChangeAspect="1" noChangeArrowheads="1"/>
          </p:cNvPicPr>
          <p:nvPr/>
        </p:nvPicPr>
        <p:blipFill>
          <a:blip r:embed="rId3" cstate="print"/>
          <a:srcRect r="12000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Sheep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1785918" y="500042"/>
            <a:ext cx="2500330" cy="1143008"/>
          </a:xfrm>
          <a:prstGeom prst="wedgeRoundRectCallout">
            <a:avLst>
              <a:gd name="adj1" fmla="val 76157"/>
              <a:gd name="adj2" fmla="val 1051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Schafe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94208" y="-499692"/>
            <a:ext cx="3692634" cy="2846993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95869" y="-500089"/>
            <a:ext cx="3690973" cy="2845712"/>
          </a:xfrm>
          <a:prstGeom prst="rect">
            <a:avLst/>
          </a:prstGeom>
        </p:spPr>
      </p:pic>
      <p:pic>
        <p:nvPicPr>
          <p:cNvPr id="9" name="Handy Vocab - Animals 3 3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3 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an't a cow eat it's lunch in peace? by tricky ™."/>
          <p:cNvPicPr>
            <a:picLocks noChangeAspect="1" noChangeArrowheads="1"/>
          </p:cNvPicPr>
          <p:nvPr/>
        </p:nvPicPr>
        <p:blipFill>
          <a:blip r:embed="rId3" cstate="print"/>
          <a:srcRect l="112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Cow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429256" y="857232"/>
            <a:ext cx="2500330" cy="1143008"/>
          </a:xfrm>
          <a:prstGeom prst="wedgeRoundRectCallout">
            <a:avLst>
              <a:gd name="adj1" fmla="val 11396"/>
              <a:gd name="adj2" fmla="val 9051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Kuh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8231" y="2643501"/>
            <a:ext cx="4273950" cy="3295183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2643182"/>
            <a:ext cx="4272027" cy="3293700"/>
          </a:xfrm>
          <a:prstGeom prst="rect">
            <a:avLst/>
          </a:prstGeom>
        </p:spPr>
      </p:pic>
      <p:pic>
        <p:nvPicPr>
          <p:cNvPr id="9" name="Handy Vocab - Animals 3 4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3 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en by Max xx."/>
          <p:cNvPicPr>
            <a:picLocks noChangeAspect="1" noChangeArrowheads="1"/>
          </p:cNvPicPr>
          <p:nvPr/>
        </p:nvPicPr>
        <p:blipFill>
          <a:blip r:embed="rId3" cstate="print"/>
          <a:srcRect l="141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Chicken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85720" y="4143380"/>
            <a:ext cx="2214578" cy="1143008"/>
          </a:xfrm>
          <a:prstGeom prst="wedgeRoundRectCallout">
            <a:avLst>
              <a:gd name="adj1" fmla="val 16557"/>
              <a:gd name="adj2" fmla="val -8282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Huhn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-1308550" y="-477456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-1308549" y="-477456"/>
            <a:ext cx="5188803" cy="4000527"/>
          </a:xfrm>
          <a:prstGeom prst="rect">
            <a:avLst/>
          </a:prstGeom>
        </p:spPr>
      </p:pic>
      <p:pic>
        <p:nvPicPr>
          <p:cNvPr id="9" name="Handy Vocab - Animals 3 5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3 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amargue horse by Wolfgang Staudt."/>
          <p:cNvPicPr>
            <a:picLocks noChangeAspect="1" noChangeArrowheads="1"/>
          </p:cNvPicPr>
          <p:nvPr/>
        </p:nvPicPr>
        <p:blipFill>
          <a:blip r:embed="rId3" cstate="print"/>
          <a:srcRect l="58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Horse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572264" y="1071546"/>
            <a:ext cx="2214578" cy="1143008"/>
          </a:xfrm>
          <a:prstGeom prst="wedgeRoundRectCallout">
            <a:avLst>
              <a:gd name="adj1" fmla="val 10536"/>
              <a:gd name="adj2" fmla="val 11717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Pferd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2143116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2143116"/>
            <a:ext cx="5188803" cy="4000527"/>
          </a:xfrm>
          <a:prstGeom prst="rect">
            <a:avLst/>
          </a:prstGeom>
        </p:spPr>
      </p:pic>
      <p:pic>
        <p:nvPicPr>
          <p:cNvPr id="9" name="Handy Vocab - Animals 3 6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3 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onkeys' ears are so expressive by ndh."/>
          <p:cNvPicPr>
            <a:picLocks noChangeAspect="1" noChangeArrowheads="1"/>
          </p:cNvPicPr>
          <p:nvPr/>
        </p:nvPicPr>
        <p:blipFill>
          <a:blip r:embed="rId3" cstate="print"/>
          <a:srcRect t="14274" b="294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Donkey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42910" y="928670"/>
            <a:ext cx="2214578" cy="1143008"/>
          </a:xfrm>
          <a:prstGeom prst="wedgeRoundRectCallout">
            <a:avLst>
              <a:gd name="adj1" fmla="val 10536"/>
              <a:gd name="adj2" fmla="val 11717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Esel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500098" y="2071678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500098" y="2071678"/>
            <a:ext cx="5188803" cy="4000527"/>
          </a:xfrm>
          <a:prstGeom prst="rect">
            <a:avLst/>
          </a:prstGeom>
        </p:spPr>
      </p:pic>
      <p:pic>
        <p:nvPicPr>
          <p:cNvPr id="9" name="Handy Vocab - Animals 3 7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3 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Just a Duck by janusz l."/>
          <p:cNvPicPr>
            <a:picLocks noChangeAspect="1" noChangeArrowheads="1"/>
          </p:cNvPicPr>
          <p:nvPr/>
        </p:nvPicPr>
        <p:blipFill>
          <a:blip r:embed="rId3" cstate="print"/>
          <a:srcRect l="2343" t="4870" r="2343" b="5996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Duck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286512" y="1071546"/>
            <a:ext cx="2214578" cy="1143008"/>
          </a:xfrm>
          <a:prstGeom prst="wedgeRoundRectCallout">
            <a:avLst>
              <a:gd name="adj1" fmla="val 10536"/>
              <a:gd name="adj2" fmla="val 11717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Ente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38711" y="2071678"/>
            <a:ext cx="5191139" cy="4002329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41047" y="2071678"/>
            <a:ext cx="5188803" cy="4000527"/>
          </a:xfrm>
          <a:prstGeom prst="rect">
            <a:avLst/>
          </a:prstGeom>
        </p:spPr>
      </p:pic>
      <p:pic>
        <p:nvPicPr>
          <p:cNvPr id="9" name="Handy Vocab - Animals 3 8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3 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Pigs not in muck by Max xx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93410"/>
          </a:xfrm>
          <a:prstGeom prst="rect">
            <a:avLst/>
          </a:prstGeom>
          <a:noFill/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Pig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715008" y="3429000"/>
            <a:ext cx="3143272" cy="1143008"/>
          </a:xfrm>
          <a:prstGeom prst="wedgeRoundRectCallout">
            <a:avLst>
              <a:gd name="adj1" fmla="val 18278"/>
              <a:gd name="adj2" fmla="val -9448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smtClean="0">
                <a:solidFill>
                  <a:schemeClr val="tx1"/>
                </a:solidFill>
              </a:rPr>
              <a:t>Schwein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8075" y="-642965"/>
            <a:ext cx="4619378" cy="3561506"/>
          </a:xfrm>
          <a:prstGeom prst="rect">
            <a:avLst/>
          </a:prstGeom>
        </p:spPr>
      </p:pic>
      <p:pic>
        <p:nvPicPr>
          <p:cNvPr id="8" name="Picture 7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642965"/>
            <a:ext cx="4617299" cy="3559902"/>
          </a:xfrm>
          <a:prstGeom prst="rect">
            <a:avLst/>
          </a:prstGeom>
        </p:spPr>
      </p:pic>
      <p:pic>
        <p:nvPicPr>
          <p:cNvPr id="9" name="Handy Vocab - Animals 3 9.wav">
            <a:hlinkClick r:id="" action="ppaction://media"/>
          </p:cNvPr>
          <p:cNvPicPr>
            <a:picLocks noRot="1" noChangeAspect="1"/>
          </p:cNvPicPr>
          <p:nvPr>
            <a:wavAudioFile r:embed="rId1" name="Handy Vocab - Animals 3 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45</Words>
  <Application>Microsoft Office PowerPoint</Application>
  <PresentationFormat>On-screen Show (4:3)</PresentationFormat>
  <Paragraphs>19</Paragraphs>
  <Slides>10</Slides>
  <Notes>0</Notes>
  <HiddenSlides>0</HiddenSlides>
  <MMClips>11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Handy Animals Vocab 3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Animals</dc:title>
  <dc:creator>David Wilson</dc:creator>
  <cp:lastModifiedBy>David Wilson</cp:lastModifiedBy>
  <cp:revision>14</cp:revision>
  <dcterms:created xsi:type="dcterms:W3CDTF">2009-08-13T14:14:08Z</dcterms:created>
  <dcterms:modified xsi:type="dcterms:W3CDTF">2010-03-30T08:28:54Z</dcterms:modified>
</cp:coreProperties>
</file>