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2" r:id="rId6"/>
    <p:sldId id="261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954" y="-7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2FA1B-CDA6-40C5-A677-A1F3B23600B0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791A7-5A94-499C-8CA4-FF90147C392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2FA1B-CDA6-40C5-A677-A1F3B23600B0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791A7-5A94-499C-8CA4-FF90147C392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2FA1B-CDA6-40C5-A677-A1F3B23600B0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791A7-5A94-499C-8CA4-FF90147C392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2FA1B-CDA6-40C5-A677-A1F3B23600B0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791A7-5A94-499C-8CA4-FF90147C392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2FA1B-CDA6-40C5-A677-A1F3B23600B0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791A7-5A94-499C-8CA4-FF90147C392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2FA1B-CDA6-40C5-A677-A1F3B23600B0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791A7-5A94-499C-8CA4-FF90147C392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2FA1B-CDA6-40C5-A677-A1F3B23600B0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791A7-5A94-499C-8CA4-FF90147C392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2FA1B-CDA6-40C5-A677-A1F3B23600B0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791A7-5A94-499C-8CA4-FF90147C392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2FA1B-CDA6-40C5-A677-A1F3B23600B0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791A7-5A94-499C-8CA4-FF90147C392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2FA1B-CDA6-40C5-A677-A1F3B23600B0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791A7-5A94-499C-8CA4-FF90147C392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2FA1B-CDA6-40C5-A677-A1F3B23600B0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791A7-5A94-499C-8CA4-FF90147C392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62FA1B-CDA6-40C5-A677-A1F3B23600B0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F791A7-5A94-499C-8CA4-FF90147C3925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5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2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9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audio" Target="../media/audio12.wav"/><Relationship Id="rId16" Type="http://schemas.openxmlformats.org/officeDocument/2006/relationships/image" Target="../media/image34.png"/><Relationship Id="rId20" Type="http://schemas.openxmlformats.org/officeDocument/2006/relationships/image" Target="../media/image38.png"/><Relationship Id="rId1" Type="http://schemas.openxmlformats.org/officeDocument/2006/relationships/audio" Target="../media/audio11.wav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19" Type="http://schemas.openxmlformats.org/officeDocument/2006/relationships/image" Target="../media/image37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1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1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1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/>
              <a:t>Handy </a:t>
            </a:r>
            <a:r>
              <a:rPr lang="en-GB" sz="6000" dirty="0" smtClean="0"/>
              <a:t>Animals </a:t>
            </a:r>
            <a:r>
              <a:rPr lang="en-GB" sz="6000" dirty="0" err="1" smtClean="0"/>
              <a:t>Vocab</a:t>
            </a:r>
            <a:r>
              <a:rPr lang="en-GB" sz="6000" dirty="0" smtClean="0"/>
              <a:t> 4</a:t>
            </a:r>
            <a:endParaRPr lang="en-GB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en-GB" sz="4400" dirty="0" smtClean="0"/>
              <a:t>Young </a:t>
            </a:r>
            <a:r>
              <a:rPr lang="en-GB" sz="4400" dirty="0" smtClean="0"/>
              <a:t>Animals</a:t>
            </a:r>
          </a:p>
          <a:p>
            <a:r>
              <a:rPr lang="en-GB" sz="4400" dirty="0" smtClean="0"/>
              <a:t> </a:t>
            </a:r>
            <a:r>
              <a:rPr lang="en-GB" sz="4400" dirty="0" smtClean="0"/>
              <a:t>with </a:t>
            </a:r>
            <a:r>
              <a:rPr lang="en-GB" sz="4400" dirty="0" smtClean="0">
                <a:solidFill>
                  <a:schemeClr val="bg1">
                    <a:lumMod val="50000"/>
                  </a:schemeClr>
                </a:solidFill>
              </a:rPr>
              <a:t>Mr </a:t>
            </a:r>
            <a:r>
              <a:rPr lang="en-GB" sz="4400" dirty="0" smtClean="0">
                <a:solidFill>
                  <a:schemeClr val="bg1">
                    <a:lumMod val="50000"/>
                  </a:schemeClr>
                </a:solidFill>
              </a:rPr>
              <a:t>Angry Cloud-Ghost</a:t>
            </a:r>
            <a:endParaRPr lang="en-GB" sz="4400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Two Piglets by Bobcatnorth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ounded Rectangular Callout 4"/>
          <p:cNvSpPr/>
          <p:nvPr/>
        </p:nvSpPr>
        <p:spPr>
          <a:xfrm>
            <a:off x="6357950" y="500042"/>
            <a:ext cx="2286016" cy="1071570"/>
          </a:xfrm>
          <a:prstGeom prst="wedgeRoundRectCallout">
            <a:avLst>
              <a:gd name="adj1" fmla="val -33366"/>
              <a:gd name="adj2" fmla="val 8595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smtClean="0">
                <a:solidFill>
                  <a:schemeClr val="tx1"/>
                </a:solidFill>
              </a:rPr>
              <a:t>Ferkel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ghostclou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28860" y="3357562"/>
            <a:ext cx="5191139" cy="4002329"/>
          </a:xfrm>
          <a:prstGeom prst="rect">
            <a:avLst/>
          </a:prstGeom>
        </p:spPr>
      </p:pic>
      <p:pic>
        <p:nvPicPr>
          <p:cNvPr id="8" name="Picture 7" descr="angryghostclou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28860" y="3357562"/>
            <a:ext cx="5188803" cy="4000527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Piglet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9" name="Handy Vocab - Animals 4 10.wav">
            <a:hlinkClick r:id="" action="ppaction://media"/>
          </p:cNvPr>
          <p:cNvPicPr>
            <a:picLocks noRot="1" noChangeAspect="1"/>
          </p:cNvPicPr>
          <p:nvPr>
            <a:wavAudioFile r:embed="rId1" name="Handy Vocab - Animals 4 10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Join us again!</a:t>
            </a:r>
            <a:endParaRPr lang="en-GB" dirty="0"/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7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7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8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0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1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ay 9 - Canola Field by CaptPiper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242585" cy="6858000"/>
          </a:xfrm>
          <a:prstGeom prst="rect">
            <a:avLst/>
          </a:prstGeom>
          <a:noFill/>
        </p:spPr>
      </p:pic>
      <p:pic>
        <p:nvPicPr>
          <p:cNvPr id="6" name="Picture 5" descr="angryghostclou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86314" y="1357298"/>
            <a:ext cx="5191139" cy="4002329"/>
          </a:xfrm>
          <a:prstGeom prst="rect">
            <a:avLst/>
          </a:prstGeom>
        </p:spPr>
      </p:pic>
      <p:pic>
        <p:nvPicPr>
          <p:cNvPr id="7" name="Picture 6" descr="angryghostclou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86314" y="1357298"/>
            <a:ext cx="5188803" cy="4000527"/>
          </a:xfrm>
          <a:prstGeom prst="rect">
            <a:avLst/>
          </a:prstGeom>
        </p:spPr>
      </p:pic>
      <p:pic>
        <p:nvPicPr>
          <p:cNvPr id="8" name="Handy Vocab - Animals 4 2.wav">
            <a:hlinkClick r:id="" action="ppaction://media"/>
          </p:cNvPr>
          <p:cNvPicPr>
            <a:picLocks noRot="1" noChangeAspect="1"/>
          </p:cNvPicPr>
          <p:nvPr>
            <a:wavAudioFile r:embed="rId1" name="Handy Vocab - Animals 4 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285720" y="357166"/>
            <a:ext cx="5000660" cy="3143272"/>
          </a:xfrm>
          <a:prstGeom prst="wedgeRoundRectCallout">
            <a:avLst>
              <a:gd name="adj1" fmla="val 68538"/>
              <a:gd name="adj2" fmla="val 5217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If I were a lesser Cloud-Ghost, baby animals would make me go all gooey and say “</a:t>
            </a:r>
            <a:r>
              <a:rPr lang="en-GB" sz="4000" b="1" dirty="0" err="1" smtClean="0">
                <a:solidFill>
                  <a:schemeClr val="tx1"/>
                </a:solidFill>
              </a:rPr>
              <a:t>aah</a:t>
            </a:r>
            <a:r>
              <a:rPr lang="en-GB" sz="4000" b="1" dirty="0" smtClean="0">
                <a:solidFill>
                  <a:schemeClr val="tx1"/>
                </a:solidFill>
              </a:rPr>
              <a:t>!”</a:t>
            </a:r>
            <a:endParaRPr lang="en-GB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1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13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200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6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67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Puppy Love by pietroizzo."/>
          <p:cNvPicPr>
            <a:picLocks noChangeAspect="1" noChangeArrowheads="1"/>
          </p:cNvPicPr>
          <p:nvPr/>
        </p:nvPicPr>
        <p:blipFill>
          <a:blip r:embed="rId3" cstate="print"/>
          <a:srcRect t="12500"/>
          <a:stretch>
            <a:fillRect/>
          </a:stretch>
        </p:blipFill>
        <p:spPr bwMode="auto">
          <a:xfrm>
            <a:off x="0" y="0"/>
            <a:ext cx="9144000" cy="6000696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Puppy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428596" y="1142984"/>
            <a:ext cx="2500330" cy="1071570"/>
          </a:xfrm>
          <a:prstGeom prst="wedgeRoundRectCallout">
            <a:avLst>
              <a:gd name="adj1" fmla="val 22467"/>
              <a:gd name="adj2" fmla="val 10373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Welpe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ghostclou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785850" y="2428867"/>
            <a:ext cx="4449549" cy="3430569"/>
          </a:xfrm>
          <a:prstGeom prst="rect">
            <a:avLst/>
          </a:prstGeom>
        </p:spPr>
      </p:pic>
      <p:pic>
        <p:nvPicPr>
          <p:cNvPr id="8" name="Picture 7" descr="angryghostclou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785850" y="2428868"/>
            <a:ext cx="4447547" cy="3429024"/>
          </a:xfrm>
          <a:prstGeom prst="rect">
            <a:avLst/>
          </a:prstGeom>
        </p:spPr>
      </p:pic>
      <p:pic>
        <p:nvPicPr>
          <p:cNvPr id="9" name="Handy Vocab - Animals 4 3.wav">
            <a:hlinkClick r:id="" action="ppaction://media"/>
          </p:cNvPr>
          <p:cNvPicPr>
            <a:picLocks noRot="1" noChangeAspect="1"/>
          </p:cNvPicPr>
          <p:nvPr>
            <a:wavAudioFile r:embed="rId1" name="Handy Vocab - Animals 4 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Perhaps the cutest kitten in the world. by Clevergrrl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Kitten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5643570" y="357166"/>
            <a:ext cx="3214710" cy="1071570"/>
          </a:xfrm>
          <a:prstGeom prst="wedgeRoundRectCallout">
            <a:avLst>
              <a:gd name="adj1" fmla="val 20800"/>
              <a:gd name="adj2" fmla="val 24062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Kätzchen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ghostclou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58111" y="3072228"/>
            <a:ext cx="3986053" cy="3073217"/>
          </a:xfrm>
          <a:prstGeom prst="rect">
            <a:avLst/>
          </a:prstGeom>
        </p:spPr>
      </p:pic>
      <p:pic>
        <p:nvPicPr>
          <p:cNvPr id="8" name="Picture 7" descr="angryghostclou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59905" y="3071810"/>
            <a:ext cx="3984259" cy="3071833"/>
          </a:xfrm>
          <a:prstGeom prst="rect">
            <a:avLst/>
          </a:prstGeom>
        </p:spPr>
      </p:pic>
      <p:pic>
        <p:nvPicPr>
          <p:cNvPr id="9" name="Handy Vocab - Animals 4 4.wav">
            <a:hlinkClick r:id="" action="ppaction://media"/>
          </p:cNvPr>
          <p:cNvPicPr>
            <a:picLocks noRot="1" noChangeAspect="1"/>
          </p:cNvPicPr>
          <p:nvPr>
            <a:wavAudioFile r:embed="rId1" name="Handy Vocab - Animals 4 4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Ashy Prinia / Wren Warbler  - Chicks by M e d a."/>
          <p:cNvPicPr>
            <a:picLocks noChangeAspect="1" noChangeArrowheads="1"/>
          </p:cNvPicPr>
          <p:nvPr/>
        </p:nvPicPr>
        <p:blipFill>
          <a:blip r:embed="rId3" cstate="print"/>
          <a:srcRect l="2231" t="3125" r="2568" b="8333"/>
          <a:stretch>
            <a:fillRect/>
          </a:stretch>
        </p:blipFill>
        <p:spPr bwMode="auto">
          <a:xfrm>
            <a:off x="-64" y="0"/>
            <a:ext cx="9144064" cy="607223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Chick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428596" y="1357298"/>
            <a:ext cx="2286016" cy="1071570"/>
          </a:xfrm>
          <a:prstGeom prst="wedgeRoundRectCallout">
            <a:avLst>
              <a:gd name="adj1" fmla="val -15033"/>
              <a:gd name="adj2" fmla="val 10017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Küken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ghostclou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1071602" y="2143116"/>
            <a:ext cx="5191139" cy="4002329"/>
          </a:xfrm>
          <a:prstGeom prst="rect">
            <a:avLst/>
          </a:prstGeom>
        </p:spPr>
      </p:pic>
      <p:pic>
        <p:nvPicPr>
          <p:cNvPr id="8" name="Picture 7" descr="angryghostclou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1071602" y="2143116"/>
            <a:ext cx="5188803" cy="4000527"/>
          </a:xfrm>
          <a:prstGeom prst="rect">
            <a:avLst/>
          </a:prstGeom>
        </p:spPr>
      </p:pic>
      <p:pic>
        <p:nvPicPr>
          <p:cNvPr id="9" name="Handy Vocab - Animals 4 5.wav">
            <a:hlinkClick r:id="" action="ppaction://media"/>
          </p:cNvPr>
          <p:cNvPicPr>
            <a:picLocks noRot="1" noChangeAspect="1"/>
          </p:cNvPicPr>
          <p:nvPr>
            <a:wavAudioFile r:embed="rId1" name="Handy Vocab - Animals 4 5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Sleeping Lion Cub by wwarby."/>
          <p:cNvPicPr>
            <a:picLocks noChangeAspect="1" noChangeArrowheads="1"/>
          </p:cNvPicPr>
          <p:nvPr/>
        </p:nvPicPr>
        <p:blipFill>
          <a:blip r:embed="rId3" cstate="print"/>
          <a:srcRect l="186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Lion cub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642910" y="428604"/>
            <a:ext cx="4643470" cy="1071570"/>
          </a:xfrm>
          <a:prstGeom prst="wedgeRoundRectCallout">
            <a:avLst>
              <a:gd name="adj1" fmla="val 55800"/>
              <a:gd name="adj2" fmla="val 8773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Löwenjunges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ghostclou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628" y="-785842"/>
            <a:ext cx="5191139" cy="4002329"/>
          </a:xfrm>
          <a:prstGeom prst="rect">
            <a:avLst/>
          </a:prstGeom>
        </p:spPr>
      </p:pic>
      <p:pic>
        <p:nvPicPr>
          <p:cNvPr id="8" name="Picture 7" descr="angryghostclou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628" y="-785842"/>
            <a:ext cx="5188803" cy="4000527"/>
          </a:xfrm>
          <a:prstGeom prst="rect">
            <a:avLst/>
          </a:prstGeom>
        </p:spPr>
      </p:pic>
      <p:pic>
        <p:nvPicPr>
          <p:cNvPr id="9" name="Handy Vocab - Animals 4 6.wav">
            <a:hlinkClick r:id="" action="ppaction://media"/>
          </p:cNvPr>
          <p:cNvPicPr>
            <a:picLocks noRot="1" noChangeAspect="1"/>
          </p:cNvPicPr>
          <p:nvPr>
            <a:wavAudioFile r:embed="rId1" name="Handy Vocab - Animals 4 6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Spring Lamb by EssjayNZ."/>
          <p:cNvPicPr>
            <a:picLocks noChangeAspect="1" noChangeArrowheads="1"/>
          </p:cNvPicPr>
          <p:nvPr/>
        </p:nvPicPr>
        <p:blipFill>
          <a:blip r:embed="rId3" cstate="print"/>
          <a:srcRect t="9179"/>
          <a:stretch>
            <a:fillRect/>
          </a:stretch>
        </p:blipFill>
        <p:spPr bwMode="auto">
          <a:xfrm>
            <a:off x="0" y="0"/>
            <a:ext cx="9144000" cy="664371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Lamb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5929322" y="785794"/>
            <a:ext cx="2286016" cy="1071570"/>
          </a:xfrm>
          <a:prstGeom prst="wedgeRoundRectCallout">
            <a:avLst>
              <a:gd name="adj1" fmla="val 18300"/>
              <a:gd name="adj2" fmla="val 10906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Lamm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ghostclou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72066" y="2214554"/>
            <a:ext cx="5191139" cy="4002329"/>
          </a:xfrm>
          <a:prstGeom prst="rect">
            <a:avLst/>
          </a:prstGeom>
        </p:spPr>
      </p:pic>
      <p:pic>
        <p:nvPicPr>
          <p:cNvPr id="8" name="Picture 7" descr="angryghostclou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72066" y="2214554"/>
            <a:ext cx="5188803" cy="4000527"/>
          </a:xfrm>
          <a:prstGeom prst="rect">
            <a:avLst/>
          </a:prstGeom>
        </p:spPr>
      </p:pic>
      <p:pic>
        <p:nvPicPr>
          <p:cNvPr id="9" name="Handy Vocab - Animals 4 7.wav">
            <a:hlinkClick r:id="" action="ppaction://media"/>
          </p:cNvPr>
          <p:cNvPicPr>
            <a:picLocks noRot="1" noChangeAspect="1"/>
          </p:cNvPicPr>
          <p:nvPr>
            <a:wavAudioFile r:embed="rId1" name="Handy Vocab - Animals 4 7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alf by Dilip Muralidaran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97072" cy="6143644"/>
          </a:xfrm>
          <a:prstGeom prst="rect">
            <a:avLst/>
          </a:prstGeom>
          <a:noFill/>
        </p:spPr>
      </p:pic>
      <p:sp>
        <p:nvSpPr>
          <p:cNvPr id="5" name="Rounded Rectangular Callout 4"/>
          <p:cNvSpPr/>
          <p:nvPr/>
        </p:nvSpPr>
        <p:spPr>
          <a:xfrm>
            <a:off x="428596" y="714356"/>
            <a:ext cx="2286016" cy="1071570"/>
          </a:xfrm>
          <a:prstGeom prst="wedgeRoundRectCallout">
            <a:avLst>
              <a:gd name="adj1" fmla="val -23367"/>
              <a:gd name="adj2" fmla="val 23528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Kalb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ghostclou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1833585" y="3214686"/>
            <a:ext cx="5191139" cy="4002329"/>
          </a:xfrm>
          <a:prstGeom prst="rect">
            <a:avLst/>
          </a:prstGeom>
        </p:spPr>
      </p:pic>
      <p:pic>
        <p:nvPicPr>
          <p:cNvPr id="8" name="Picture 7" descr="angryghostclou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1831249" y="3214686"/>
            <a:ext cx="5188803" cy="4000527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Calf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9" name="Handy Vocab - Animals 4 8.wav">
            <a:hlinkClick r:id="" action="ppaction://media"/>
          </p:cNvPr>
          <p:cNvPicPr>
            <a:picLocks noRot="1" noChangeAspect="1"/>
          </p:cNvPicPr>
          <p:nvPr>
            <a:wavAudioFile r:embed="rId1" name="Handy Vocab - Animals 4 8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Foal by Daveybot."/>
          <p:cNvPicPr>
            <a:picLocks noChangeAspect="1" noChangeArrowheads="1"/>
          </p:cNvPicPr>
          <p:nvPr/>
        </p:nvPicPr>
        <p:blipFill>
          <a:blip r:embed="rId3" cstate="print"/>
          <a:srcRect t="15625" b="11718"/>
          <a:stretch>
            <a:fillRect/>
          </a:stretch>
        </p:blipFill>
        <p:spPr bwMode="auto">
          <a:xfrm>
            <a:off x="0" y="0"/>
            <a:ext cx="9144000" cy="6643662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Foal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6072198" y="500042"/>
            <a:ext cx="2643206" cy="1071570"/>
          </a:xfrm>
          <a:prstGeom prst="wedgeRoundRectCallout">
            <a:avLst>
              <a:gd name="adj1" fmla="val 9133"/>
              <a:gd name="adj2" fmla="val 16062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Fohlen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ghostclou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87663" y="2428804"/>
            <a:ext cx="2779799" cy="2143204"/>
          </a:xfrm>
          <a:prstGeom prst="rect">
            <a:avLst/>
          </a:prstGeom>
        </p:spPr>
      </p:pic>
      <p:pic>
        <p:nvPicPr>
          <p:cNvPr id="8" name="Picture 7" descr="angryghostclou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86578" y="2428868"/>
            <a:ext cx="2778548" cy="2142239"/>
          </a:xfrm>
          <a:prstGeom prst="rect">
            <a:avLst/>
          </a:prstGeom>
        </p:spPr>
      </p:pic>
      <p:pic>
        <p:nvPicPr>
          <p:cNvPr id="9" name="Handy Vocab - Animals 4 9.wav">
            <a:hlinkClick r:id="" action="ppaction://media"/>
          </p:cNvPr>
          <p:cNvPicPr>
            <a:picLocks noRot="1" noChangeAspect="1"/>
          </p:cNvPicPr>
          <p:nvPr>
            <a:wavAudioFile r:embed="rId1" name="Handy Vocab - Animals 4 9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52</Words>
  <Application>Microsoft Office PowerPoint</Application>
  <PresentationFormat>On-screen Show (4:3)</PresentationFormat>
  <Paragraphs>21</Paragraphs>
  <Slides>11</Slides>
  <Notes>0</Notes>
  <HiddenSlides>0</HiddenSlides>
  <MMClips>12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Handy Animals Vocab 4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Vocab – Animals</dc:title>
  <dc:creator>David Wilson</dc:creator>
  <cp:lastModifiedBy>nim22</cp:lastModifiedBy>
  <cp:revision>14</cp:revision>
  <dcterms:created xsi:type="dcterms:W3CDTF">2009-08-13T14:40:56Z</dcterms:created>
  <dcterms:modified xsi:type="dcterms:W3CDTF">2010-03-30T08:40:31Z</dcterms:modified>
</cp:coreProperties>
</file>