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2142" y="-8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2CB984-9915-4A4D-B6E3-D809E84A18FA}" type="datetimeFigureOut">
              <a:rPr lang="en-US" smtClean="0"/>
              <a:t>3/30/2010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1EAD29-8D73-47A3-A967-DB4AFE717CFD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1EAD29-8D73-47A3-A967-DB4AFE717CFD}" type="slidenum">
              <a:rPr lang="en-GB" smtClean="0"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1EAD29-8D73-47A3-A967-DB4AFE717CFD}" type="slidenum">
              <a:rPr lang="en-GB" smtClean="0"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1EAD29-8D73-47A3-A967-DB4AFE717CFD}" type="slidenum">
              <a:rPr lang="en-GB" smtClean="0"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1EAD29-8D73-47A3-A967-DB4AFE717CFD}" type="slidenum">
              <a:rPr lang="en-GB" smtClean="0"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1EAD29-8D73-47A3-A967-DB4AFE717CFD}" type="slidenum">
              <a:rPr lang="en-GB" smtClean="0"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1EAD29-8D73-47A3-A967-DB4AFE717CFD}" type="slidenum">
              <a:rPr lang="en-GB" smtClean="0"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1EAD29-8D73-47A3-A967-DB4AFE717CFD}" type="slidenum">
              <a:rPr lang="en-GB" smtClean="0"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1EAD29-8D73-47A3-A967-DB4AFE717CFD}" type="slidenum">
              <a:rPr lang="en-GB" smtClean="0"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1EAD29-8D73-47A3-A967-DB4AFE717CFD}" type="slidenum">
              <a:rPr lang="en-GB" smtClean="0"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1EAD29-8D73-47A3-A967-DB4AFE717CFD}" type="slidenum">
              <a:rPr lang="en-GB" smtClean="0"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1EAD29-8D73-47A3-A967-DB4AFE717CFD}" type="slidenum">
              <a:rPr lang="en-GB" smtClean="0"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1EAD29-8D73-47A3-A967-DB4AFE717CFD}" type="slidenum">
              <a:rPr lang="en-GB" smtClean="0"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CCBE0-B3CA-4930-B138-C5F76795C175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ADC35-35EC-4B75-94A6-DCB658741EC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CCBE0-B3CA-4930-B138-C5F76795C175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ADC35-35EC-4B75-94A6-DCB658741EC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CCBE0-B3CA-4930-B138-C5F76795C175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ADC35-35EC-4B75-94A6-DCB658741EC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CCBE0-B3CA-4930-B138-C5F76795C175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ADC35-35EC-4B75-94A6-DCB658741EC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CCBE0-B3CA-4930-B138-C5F76795C175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ADC35-35EC-4B75-94A6-DCB658741EC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CCBE0-B3CA-4930-B138-C5F76795C175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ADC35-35EC-4B75-94A6-DCB658741EC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CCBE0-B3CA-4930-B138-C5F76795C175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ADC35-35EC-4B75-94A6-DCB658741EC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CCBE0-B3CA-4930-B138-C5F76795C175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ADC35-35EC-4B75-94A6-DCB658741EC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CCBE0-B3CA-4930-B138-C5F76795C175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ADC35-35EC-4B75-94A6-DCB658741EC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CCBE0-B3CA-4930-B138-C5F76795C175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ADC35-35EC-4B75-94A6-DCB658741EC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CCBE0-B3CA-4930-B138-C5F76795C175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ADC35-35EC-4B75-94A6-DCB658741EC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7CCBE0-B3CA-4930-B138-C5F76795C175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FADC35-35EC-4B75-94A6-DCB658741EC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5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40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audio" Target="../media/audio13.wav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1" Type="http://schemas.openxmlformats.org/officeDocument/2006/relationships/audio" Target="../media/audio12.wav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19" Type="http://schemas.openxmlformats.org/officeDocument/2006/relationships/image" Target="../media/image38.pn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28.png"/><Relationship Id="rId14" Type="http://schemas.openxmlformats.org/officeDocument/2006/relationships/image" Target="../media/image33.png"/><Relationship Id="rId22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6000" dirty="0" smtClean="0"/>
              <a:t>Handy </a:t>
            </a:r>
            <a:r>
              <a:rPr lang="en-GB" sz="6000" dirty="0" smtClean="0"/>
              <a:t>Animals Vocab 5</a:t>
            </a:r>
            <a:endParaRPr lang="en-GB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en-GB" sz="4400" dirty="0" smtClean="0"/>
              <a:t>Animal Adjectives </a:t>
            </a:r>
          </a:p>
          <a:p>
            <a:r>
              <a:rPr lang="en-GB" sz="4400" dirty="0" smtClean="0"/>
              <a:t>with </a:t>
            </a:r>
            <a:r>
              <a:rPr lang="en-GB" sz="4400" dirty="0" smtClean="0">
                <a:solidFill>
                  <a:schemeClr val="bg1">
                    <a:lumMod val="50000"/>
                  </a:schemeClr>
                </a:solidFill>
              </a:rPr>
              <a:t>Mr Angry Cloud-Ghost</a:t>
            </a:r>
            <a:endParaRPr lang="en-GB" sz="4400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Majestic White Tiger by kabils."/>
          <p:cNvPicPr>
            <a:picLocks noChangeAspect="1" noChangeArrowheads="1"/>
          </p:cNvPicPr>
          <p:nvPr/>
        </p:nvPicPr>
        <p:blipFill>
          <a:blip r:embed="rId4" cstate="print"/>
          <a:srcRect l="3554"/>
          <a:stretch>
            <a:fillRect/>
          </a:stretch>
        </p:blipFill>
        <p:spPr bwMode="auto">
          <a:xfrm>
            <a:off x="0" y="0"/>
            <a:ext cx="9144000" cy="6143644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endangered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5429256" y="3929066"/>
            <a:ext cx="3143272" cy="1071570"/>
          </a:xfrm>
          <a:prstGeom prst="wedgeRoundRectCallout">
            <a:avLst>
              <a:gd name="adj1" fmla="val -15270"/>
              <a:gd name="adj2" fmla="val -12026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bedroht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ghostclou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80944" y="-642966"/>
            <a:ext cx="4820344" cy="3716449"/>
          </a:xfrm>
          <a:prstGeom prst="rect">
            <a:avLst/>
          </a:prstGeom>
        </p:spPr>
      </p:pic>
      <p:pic>
        <p:nvPicPr>
          <p:cNvPr id="8" name="Picture 7" descr="angryghostclou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83113" y="-642965"/>
            <a:ext cx="4818175" cy="3714776"/>
          </a:xfrm>
          <a:prstGeom prst="rect">
            <a:avLst/>
          </a:prstGeom>
        </p:spPr>
      </p:pic>
      <p:pic>
        <p:nvPicPr>
          <p:cNvPr id="9" name="Handy Vocab - Animals 5 11.wav">
            <a:hlinkClick r:id="" action="ppaction://media"/>
          </p:cNvPr>
          <p:cNvPicPr>
            <a:picLocks noRot="1" noChangeAspect="1"/>
          </p:cNvPicPr>
          <p:nvPr>
            <a:wavAudioFile r:embed="rId1" name="Handy Vocab - Animals 5 11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Striped Skunk by Petroglyph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smelly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ghostclou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8107" y="-571529"/>
            <a:ext cx="4547908" cy="3506403"/>
          </a:xfrm>
          <a:prstGeom prst="rect">
            <a:avLst/>
          </a:prstGeom>
        </p:spPr>
      </p:pic>
      <p:pic>
        <p:nvPicPr>
          <p:cNvPr id="8" name="Picture 7" descr="angryghostclou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571528"/>
            <a:ext cx="4545861" cy="3504824"/>
          </a:xfrm>
          <a:prstGeom prst="rect">
            <a:avLst/>
          </a:prstGeom>
        </p:spPr>
      </p:pic>
      <p:pic>
        <p:nvPicPr>
          <p:cNvPr id="9" name="Handy Vocab - Animals 5 12.wav">
            <a:hlinkClick r:id="" action="ppaction://media"/>
          </p:cNvPr>
          <p:cNvPicPr>
            <a:picLocks noRot="1" noChangeAspect="1"/>
          </p:cNvPicPr>
          <p:nvPr>
            <a:wavAudioFile r:embed="rId1" name="Handy Vocab - Animals 5 12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285720" y="857232"/>
            <a:ext cx="5214974" cy="1071570"/>
          </a:xfrm>
          <a:prstGeom prst="wedgeRoundRectCallout">
            <a:avLst>
              <a:gd name="adj1" fmla="val 70167"/>
              <a:gd name="adj2" fmla="val -1537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übelriechend</a:t>
            </a:r>
            <a:endParaRPr lang="en-GB" sz="6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Join us again!</a:t>
            </a:r>
            <a:endParaRPr lang="en-GB" dirty="0"/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29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1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38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0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7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7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0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1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Zoo Entrance by daryl_mitchell."/>
          <p:cNvPicPr>
            <a:picLocks noChangeAspect="1" noChangeArrowheads="1"/>
          </p:cNvPicPr>
          <p:nvPr/>
        </p:nvPicPr>
        <p:blipFill>
          <a:blip r:embed="rId4" cstate="print"/>
          <a:srcRect l="5567" r="536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I, Mr angry Cloud-Ghost, think that </a:t>
            </a:r>
            <a:r>
              <a:rPr lang="en-GB" sz="3600" b="1" smtClean="0">
                <a:solidFill>
                  <a:schemeClr val="tx1"/>
                </a:solidFill>
              </a:rPr>
              <a:t>animals are…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285720" y="357166"/>
            <a:ext cx="4500594" cy="2571768"/>
          </a:xfrm>
          <a:prstGeom prst="wedgeRoundRectCallout">
            <a:avLst>
              <a:gd name="adj1" fmla="val 56263"/>
              <a:gd name="adj2" fmla="val 6180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Ich</a:t>
            </a:r>
            <a:r>
              <a:rPr lang="en-GB" sz="4000" b="1" dirty="0" smtClean="0">
                <a:solidFill>
                  <a:schemeClr val="tx1"/>
                </a:solidFill>
              </a:rPr>
              <a:t>, Mr Angry Cloud-Ghost, </a:t>
            </a:r>
            <a:r>
              <a:rPr lang="en-GB" sz="4000" b="1" dirty="0" err="1" smtClean="0">
                <a:solidFill>
                  <a:schemeClr val="tx1"/>
                </a:solidFill>
              </a:rPr>
              <a:t>denke</a:t>
            </a:r>
            <a:r>
              <a:rPr lang="en-GB" sz="4000" b="1" dirty="0" smtClean="0">
                <a:solidFill>
                  <a:schemeClr val="tx1"/>
                </a:solidFill>
              </a:rPr>
              <a:t>, </a:t>
            </a:r>
            <a:r>
              <a:rPr lang="en-GB" sz="4000" b="1" dirty="0" err="1" smtClean="0">
                <a:solidFill>
                  <a:schemeClr val="tx1"/>
                </a:solidFill>
              </a:rPr>
              <a:t>Tiere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sind</a:t>
            </a:r>
            <a:r>
              <a:rPr lang="en-GB" sz="4000" b="1" dirty="0" smtClean="0">
                <a:solidFill>
                  <a:schemeClr val="tx1"/>
                </a:solidFill>
              </a:rPr>
              <a:t> …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ghostclou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0" y="1214422"/>
            <a:ext cx="5191139" cy="4002329"/>
          </a:xfrm>
          <a:prstGeom prst="rect">
            <a:avLst/>
          </a:prstGeom>
        </p:spPr>
      </p:pic>
      <p:pic>
        <p:nvPicPr>
          <p:cNvPr id="8" name="Picture 7" descr="angryghostclou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0" y="1214422"/>
            <a:ext cx="5188803" cy="4000527"/>
          </a:xfrm>
          <a:prstGeom prst="rect">
            <a:avLst/>
          </a:prstGeom>
        </p:spPr>
      </p:pic>
      <p:pic>
        <p:nvPicPr>
          <p:cNvPr id="9" name="Handy Vocab - Animals 5 2.wav">
            <a:hlinkClick r:id="" action="ppaction://media"/>
          </p:cNvPr>
          <p:cNvPicPr>
            <a:picLocks noRot="1" noChangeAspect="1"/>
          </p:cNvPicPr>
          <p:nvPr>
            <a:wavAudioFile r:embed="rId1" name="Handy Vocab - Animals 5 2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3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4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2000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2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4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rabbit by peterastn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ounded Rectangular Callout 4"/>
          <p:cNvSpPr/>
          <p:nvPr/>
        </p:nvSpPr>
        <p:spPr>
          <a:xfrm>
            <a:off x="6357950" y="1142984"/>
            <a:ext cx="2500330" cy="1071570"/>
          </a:xfrm>
          <a:prstGeom prst="wedgeRoundRectCallout">
            <a:avLst>
              <a:gd name="adj1" fmla="val 13681"/>
              <a:gd name="adj2" fmla="val 23173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leise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ghostclou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96099" y="3357562"/>
            <a:ext cx="5191139" cy="4002329"/>
          </a:xfrm>
          <a:prstGeom prst="rect">
            <a:avLst/>
          </a:prstGeom>
        </p:spPr>
      </p:pic>
      <p:pic>
        <p:nvPicPr>
          <p:cNvPr id="8" name="Picture 7" descr="angryghostclou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98435" y="3357562"/>
            <a:ext cx="5188803" cy="4000527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quiet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9" name="Handy Vocab - Animals 5 4.wav">
            <a:hlinkClick r:id="" action="ppaction://media"/>
          </p:cNvPr>
          <p:cNvPicPr>
            <a:picLocks noRot="1" noChangeAspect="1"/>
          </p:cNvPicPr>
          <p:nvPr>
            <a:wavAudioFile r:embed="rId1" name="Handy Vocab - Animals 5 4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1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Angry Monkey by dboy."/>
          <p:cNvPicPr>
            <a:picLocks noChangeAspect="1" noChangeArrowheads="1"/>
          </p:cNvPicPr>
          <p:nvPr/>
        </p:nvPicPr>
        <p:blipFill>
          <a:blip r:embed="rId4" cstate="print"/>
          <a:srcRect l="2331" t="3448" r="2873" b="6897"/>
          <a:stretch>
            <a:fillRect/>
          </a:stretch>
        </p:blipFill>
        <p:spPr bwMode="auto">
          <a:xfrm>
            <a:off x="0" y="0"/>
            <a:ext cx="9162344" cy="5857892"/>
          </a:xfrm>
          <a:prstGeom prst="rect">
            <a:avLst/>
          </a:prstGeom>
          <a:noFill/>
        </p:spPr>
      </p:pic>
      <p:pic>
        <p:nvPicPr>
          <p:cNvPr id="7" name="Picture 6" descr="angryghostclou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-4647362" y="-1354892"/>
            <a:ext cx="10003703" cy="7712780"/>
          </a:xfrm>
          <a:prstGeom prst="rect">
            <a:avLst/>
          </a:prstGeom>
        </p:spPr>
      </p:pic>
      <p:pic>
        <p:nvPicPr>
          <p:cNvPr id="8" name="Picture 7" descr="angryghostclou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-4639443" y="-1355407"/>
            <a:ext cx="9999199" cy="7709306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noisy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3786182" y="285728"/>
            <a:ext cx="2500330" cy="1071570"/>
          </a:xfrm>
          <a:prstGeom prst="wedgeRoundRectCallout">
            <a:avLst>
              <a:gd name="adj1" fmla="val -176793"/>
              <a:gd name="adj2" fmla="val 15173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laut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9" name="Handy Vocab - Animals 5 5.wav">
            <a:hlinkClick r:id="" action="ppaction://media"/>
          </p:cNvPr>
          <p:cNvPicPr>
            <a:picLocks noRot="1" noChangeAspect="1"/>
          </p:cNvPicPr>
          <p:nvPr>
            <a:wavAudioFile r:embed="rId1" name="Handy Vocab - Animals 5 5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ervey Bay Whales 3938 by Michael Dawes."/>
          <p:cNvPicPr>
            <a:picLocks noChangeAspect="1" noChangeArrowheads="1"/>
          </p:cNvPicPr>
          <p:nvPr/>
        </p:nvPicPr>
        <p:blipFill>
          <a:blip r:embed="rId4" cstate="print"/>
          <a:srcRect l="112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big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5857884" y="3714752"/>
            <a:ext cx="2500330" cy="1071570"/>
          </a:xfrm>
          <a:prstGeom prst="wedgeRoundRectCallout">
            <a:avLst>
              <a:gd name="adj1" fmla="val 35015"/>
              <a:gd name="adj2" fmla="val -24826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groß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ghostclou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5371" y="428604"/>
            <a:ext cx="1629554" cy="1256374"/>
          </a:xfrm>
          <a:prstGeom prst="rect">
            <a:avLst/>
          </a:prstGeom>
        </p:spPr>
      </p:pic>
      <p:pic>
        <p:nvPicPr>
          <p:cNvPr id="8" name="Picture 7" descr="angryghostclou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768" y="428604"/>
            <a:ext cx="1628821" cy="1255808"/>
          </a:xfrm>
          <a:prstGeom prst="rect">
            <a:avLst/>
          </a:prstGeom>
        </p:spPr>
      </p:pic>
      <p:pic>
        <p:nvPicPr>
          <p:cNvPr id="9" name="Handy Vocab - Animals 5 6.wav">
            <a:hlinkClick r:id="" action="ppaction://media"/>
          </p:cNvPr>
          <p:cNvPicPr>
            <a:picLocks noRot="1" noChangeAspect="1"/>
          </p:cNvPicPr>
          <p:nvPr>
            <a:wavAudioFile r:embed="rId1" name="Handy Vocab - Animals 5 6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8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ornered mouse - face - _MG_2995 by sean dreilinger."/>
          <p:cNvPicPr>
            <a:picLocks noChangeAspect="1" noChangeArrowheads="1"/>
          </p:cNvPicPr>
          <p:nvPr/>
        </p:nvPicPr>
        <p:blipFill>
          <a:blip r:embed="rId4" cstate="print"/>
          <a:srcRect r="3128"/>
          <a:stretch>
            <a:fillRect/>
          </a:stretch>
        </p:blipFill>
        <p:spPr bwMode="auto">
          <a:xfrm>
            <a:off x="0" y="0"/>
            <a:ext cx="9144000" cy="6286520"/>
          </a:xfrm>
          <a:prstGeom prst="rect">
            <a:avLst/>
          </a:prstGeom>
          <a:noFill/>
        </p:spPr>
      </p:pic>
      <p:sp>
        <p:nvSpPr>
          <p:cNvPr id="5" name="Rounded Rectangular Callout 4"/>
          <p:cNvSpPr/>
          <p:nvPr/>
        </p:nvSpPr>
        <p:spPr>
          <a:xfrm>
            <a:off x="6357950" y="357166"/>
            <a:ext cx="2500330" cy="1071570"/>
          </a:xfrm>
          <a:prstGeom prst="wedgeRoundRectCallout">
            <a:avLst>
              <a:gd name="adj1" fmla="val -17556"/>
              <a:gd name="adj2" fmla="val 10728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klein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ghostclou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9144096" y="-2000770"/>
            <a:ext cx="17141582" cy="13216030"/>
          </a:xfrm>
          <a:prstGeom prst="rect">
            <a:avLst/>
          </a:prstGeom>
        </p:spPr>
      </p:pic>
      <p:pic>
        <p:nvPicPr>
          <p:cNvPr id="8" name="Picture 7" descr="angryghostclou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9144096" y="-2000288"/>
            <a:ext cx="17140131" cy="13214908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small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9" name="Handy Vocab - Animals 5 7.wav">
            <a:hlinkClick r:id="" action="ppaction://media"/>
          </p:cNvPr>
          <p:cNvPicPr>
            <a:picLocks noRot="1" noChangeAspect="1"/>
          </p:cNvPicPr>
          <p:nvPr>
            <a:wavAudioFile r:embed="rId1" name="Handy Vocab - Animals 5 7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ute kitten #11 by MathieuB."/>
          <p:cNvPicPr>
            <a:picLocks noChangeAspect="1" noChangeArrowheads="1"/>
          </p:cNvPicPr>
          <p:nvPr/>
        </p:nvPicPr>
        <p:blipFill>
          <a:blip r:embed="rId4" cstate="print"/>
          <a:srcRect l="7556"/>
          <a:stretch>
            <a:fillRect/>
          </a:stretch>
        </p:blipFill>
        <p:spPr bwMode="auto">
          <a:xfrm>
            <a:off x="0" y="0"/>
            <a:ext cx="9144000" cy="6429396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cute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6215074" y="1142984"/>
            <a:ext cx="2500330" cy="1071570"/>
          </a:xfrm>
          <a:prstGeom prst="wedgeRoundRectCallout">
            <a:avLst>
              <a:gd name="adj1" fmla="val -17556"/>
              <a:gd name="adj2" fmla="val 10728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süß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ghostclou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72066" y="2214554"/>
            <a:ext cx="5191139" cy="4002329"/>
          </a:xfrm>
          <a:prstGeom prst="rect">
            <a:avLst/>
          </a:prstGeom>
        </p:spPr>
      </p:pic>
      <p:pic>
        <p:nvPicPr>
          <p:cNvPr id="8" name="Picture 7" descr="angryghostclou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72066" y="2214554"/>
            <a:ext cx="5188803" cy="4000527"/>
          </a:xfrm>
          <a:prstGeom prst="rect">
            <a:avLst/>
          </a:prstGeom>
        </p:spPr>
      </p:pic>
      <p:pic>
        <p:nvPicPr>
          <p:cNvPr id="9" name="Handy Vocab - Animals 5 8.wav">
            <a:hlinkClick r:id="" action="ppaction://media"/>
          </p:cNvPr>
          <p:cNvPicPr>
            <a:picLocks noRot="1" noChangeAspect="1"/>
          </p:cNvPicPr>
          <p:nvPr>
            <a:wavAudioFile r:embed="rId1" name="Handy Vocab - Animals 5 8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Meerkat On The Lookout by david.nikonvscanon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dangerous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5143504" y="1142984"/>
            <a:ext cx="3643338" cy="1071570"/>
          </a:xfrm>
          <a:prstGeom prst="wedgeRoundRectCallout">
            <a:avLst>
              <a:gd name="adj1" fmla="val -17556"/>
              <a:gd name="adj2" fmla="val 10728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gefährlich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ghostclou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57752" y="1928802"/>
            <a:ext cx="5191139" cy="4002329"/>
          </a:xfrm>
          <a:prstGeom prst="rect">
            <a:avLst/>
          </a:prstGeom>
        </p:spPr>
      </p:pic>
      <p:pic>
        <p:nvPicPr>
          <p:cNvPr id="8" name="Picture 7" descr="angryghostclou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57752" y="1928802"/>
            <a:ext cx="5188803" cy="4000527"/>
          </a:xfrm>
          <a:prstGeom prst="rect">
            <a:avLst/>
          </a:prstGeom>
        </p:spPr>
      </p:pic>
      <p:pic>
        <p:nvPicPr>
          <p:cNvPr id="9" name="Handy Vocab - Animals 5 9.wav">
            <a:hlinkClick r:id="" action="ppaction://media"/>
          </p:cNvPr>
          <p:cNvPicPr>
            <a:picLocks noRot="1" noChangeAspect="1"/>
          </p:cNvPicPr>
          <p:nvPr>
            <a:wavAudioFile r:embed="rId1" name="Handy Vocab - Animals 5 9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Wasp (explored) by clumsy_jim."/>
          <p:cNvPicPr>
            <a:picLocks noChangeAspect="1" noChangeArrowheads="1"/>
          </p:cNvPicPr>
          <p:nvPr/>
        </p:nvPicPr>
        <p:blipFill>
          <a:blip r:embed="rId4" cstate="print"/>
          <a:srcRect l="5280"/>
          <a:stretch>
            <a:fillRect/>
          </a:stretch>
        </p:blipFill>
        <p:spPr bwMode="auto">
          <a:xfrm>
            <a:off x="0" y="0"/>
            <a:ext cx="9144000" cy="6429396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scary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500034" y="285728"/>
            <a:ext cx="5072098" cy="1071570"/>
          </a:xfrm>
          <a:prstGeom prst="wedgeRoundRectCallout">
            <a:avLst>
              <a:gd name="adj1" fmla="val 80064"/>
              <a:gd name="adj2" fmla="val 417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furchterregend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ghostclou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68534" y="-214339"/>
            <a:ext cx="2975564" cy="2294137"/>
          </a:xfrm>
          <a:prstGeom prst="rect">
            <a:avLst/>
          </a:prstGeom>
        </p:spPr>
      </p:pic>
      <p:pic>
        <p:nvPicPr>
          <p:cNvPr id="8" name="Picture 7" descr="angryghostclou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69873" y="-214338"/>
            <a:ext cx="2974225" cy="2293104"/>
          </a:xfrm>
          <a:prstGeom prst="rect">
            <a:avLst/>
          </a:prstGeom>
        </p:spPr>
      </p:pic>
      <p:pic>
        <p:nvPicPr>
          <p:cNvPr id="9" name="Handy Vocab - Animals 5 10.wav">
            <a:hlinkClick r:id="" action="ppaction://media"/>
          </p:cNvPr>
          <p:cNvPicPr>
            <a:picLocks noRot="1" noChangeAspect="1"/>
          </p:cNvPicPr>
          <p:nvPr>
            <a:wavAudioFile r:embed="rId1" name="Handy Vocab - Animals 5 10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9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2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66</Words>
  <Application>Microsoft Office PowerPoint</Application>
  <PresentationFormat>On-screen Show (4:3)</PresentationFormat>
  <Paragraphs>36</Paragraphs>
  <Slides>12</Slides>
  <Notes>12</Notes>
  <HiddenSlides>0</HiddenSlides>
  <MMClips>13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Handy Animals Vocab 5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Vocab – Animals</dc:title>
  <dc:creator>David Wilson</dc:creator>
  <cp:lastModifiedBy>David Wilson</cp:lastModifiedBy>
  <cp:revision>15</cp:revision>
  <dcterms:created xsi:type="dcterms:W3CDTF">2009-08-18T12:12:39Z</dcterms:created>
  <dcterms:modified xsi:type="dcterms:W3CDTF">2010-03-30T09:30:25Z</dcterms:modified>
</cp:coreProperties>
</file>