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9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FB240-AB0A-4840-8AD4-94CC9E51FDDC}" type="datetimeFigureOut">
              <a:rPr lang="en-US" smtClean="0"/>
              <a:pPr/>
              <a:t>3/17/2010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823ED-6A50-4A64-9B2D-0175F2FBF75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8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30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32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34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3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38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40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42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44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4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48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6" Type="http://schemas.openxmlformats.org/officeDocument/2006/relationships/image" Target="../media/image50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52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53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70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audio" Target="../media/audio28.wav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openxmlformats.org/officeDocument/2006/relationships/audio" Target="../media/audio27.wav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19" Type="http://schemas.openxmlformats.org/officeDocument/2006/relationships/image" Target="../media/image68.png"/><Relationship Id="rId4" Type="http://schemas.openxmlformats.org/officeDocument/2006/relationships/image" Target="../media/image3.jpeg"/><Relationship Id="rId9" Type="http://schemas.openxmlformats.org/officeDocument/2006/relationships/image" Target="../media/image58.png"/><Relationship Id="rId14" Type="http://schemas.openxmlformats.org/officeDocument/2006/relationships/image" Target="../media/image63.png"/><Relationship Id="rId22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toasterbrow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3956064"/>
            <a:ext cx="4081464" cy="29019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ln>
                  <a:solidFill>
                    <a:schemeClr val="bg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Handy </a:t>
            </a:r>
            <a:r>
              <a:rPr lang="en-GB" b="1" u="sng" dirty="0" smtClean="0">
                <a:ln>
                  <a:solidFill>
                    <a:schemeClr val="bg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BIG</a:t>
            </a:r>
            <a:r>
              <a:rPr lang="en-GB" b="1" dirty="0" smtClean="0">
                <a:ln>
                  <a:solidFill>
                    <a:schemeClr val="bg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numbers 11 - 50</a:t>
            </a:r>
            <a:endParaRPr lang="en-GB" b="1" dirty="0">
              <a:ln>
                <a:solidFill>
                  <a:schemeClr val="bg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Angry Toaster-Brow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Scale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0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8 by russelldavi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785850" y="3958263"/>
            <a:ext cx="5786478" cy="4114207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785850" y="3958263"/>
            <a:ext cx="5786478" cy="4114207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0" y="1285860"/>
            <a:ext cx="2928926" cy="1428760"/>
          </a:xfrm>
          <a:prstGeom prst="wedgeRoundRectCallout">
            <a:avLst>
              <a:gd name="adj1" fmla="val 21086"/>
              <a:gd name="adj2" fmla="val 169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Achtzehn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Eighteen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0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0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9 by rogue3w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1569" y="2594745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1570" y="2594744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428860" y="1643050"/>
            <a:ext cx="2714644" cy="1428760"/>
          </a:xfrm>
          <a:prstGeom prst="wedgeRoundRectCallout">
            <a:avLst>
              <a:gd name="adj1" fmla="val 2352"/>
              <a:gd name="adj2" fmla="val 181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Neunzehn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Nineteen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1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1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0 by russelldavi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3" y="2451869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451868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786050" y="2500306"/>
            <a:ext cx="2428892" cy="1071570"/>
          </a:xfrm>
          <a:prstGeom prst="wedgeRoundRectCallout">
            <a:avLst>
              <a:gd name="adj1" fmla="val 42733"/>
              <a:gd name="adj2" fmla="val 26637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2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2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215338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57224" y="928670"/>
            <a:ext cx="5357850" cy="2000264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Onwards and upwards!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13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3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21 and underground trash by gkami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3" y="2451869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451868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14282" y="5214950"/>
            <a:ext cx="3714776" cy="1214446"/>
          </a:xfrm>
          <a:prstGeom prst="wedgeRoundRectCallout">
            <a:avLst>
              <a:gd name="adj1" fmla="val 85840"/>
              <a:gd name="adj2" fmla="val 3421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Einundzwanzig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 One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4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4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22 by Te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86383"/>
            <a:ext cx="9144000" cy="6071618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3143273" y="1011593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3143240" y="1011593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428728" y="5429264"/>
            <a:ext cx="4286280" cy="1071570"/>
          </a:xfrm>
          <a:prstGeom prst="wedgeRoundRectCallout">
            <a:avLst>
              <a:gd name="adj1" fmla="val 120380"/>
              <a:gd name="adj2" fmla="val -6251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Zweiundzwanzig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 Two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5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5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Blue 23 by The Joy Of The Mundan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3" y="2451869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451868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857620" y="1428736"/>
            <a:ext cx="3857652" cy="1071570"/>
          </a:xfrm>
          <a:prstGeom prst="wedgeRoundRectCallout">
            <a:avLst>
              <a:gd name="adj1" fmla="val 16067"/>
              <a:gd name="adj2" fmla="val 23792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Dreiundzwanzig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 Three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6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6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24 by gkami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57288" y="3214686"/>
            <a:ext cx="5929354" cy="4215792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57288" y="3237686"/>
            <a:ext cx="5895668" cy="419184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5214942" y="5286388"/>
            <a:ext cx="3929058" cy="1071570"/>
          </a:xfrm>
          <a:prstGeom prst="wedgeRoundRectCallout">
            <a:avLst>
              <a:gd name="adj1" fmla="val -89885"/>
              <a:gd name="adj2" fmla="val 3881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Vierundzwanzig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 Four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7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7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215338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25 by gkami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1602" y="2666183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1602" y="266618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714612" y="1500174"/>
            <a:ext cx="4071966" cy="1071570"/>
          </a:xfrm>
          <a:prstGeom prst="wedgeRoundRectCallout">
            <a:avLst>
              <a:gd name="adj1" fmla="val -25229"/>
              <a:gd name="adj2" fmla="val 24681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Fünfundzwanzig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 Five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8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8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215338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26, spiral and a red friend by gkami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694946"/>
            <a:ext cx="9144000" cy="7552946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3357562"/>
            <a:ext cx="5727068" cy="4071966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14810" y="3357562"/>
            <a:ext cx="5727067" cy="407196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0" y="5143512"/>
            <a:ext cx="4071934" cy="1071570"/>
          </a:xfrm>
          <a:prstGeom prst="wedgeRoundRectCallout">
            <a:avLst>
              <a:gd name="adj1" fmla="val 95370"/>
              <a:gd name="adj2" fmla="val 40594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Sechsundzwanzig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-714404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 Six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19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19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-304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ILO~March 20, 2008: Teachers Use Numbers Every Day by Old Shoe Wom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2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2HandyBigNumbers11-50.wav"/>
          </p:nvPr>
        </p:nvPicPr>
        <p:blipFill>
          <a:blip r:embed="rId4" cstate="screen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pic>
        <p:nvPicPr>
          <p:cNvPr id="10" name="Picture 9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1900266"/>
            <a:ext cx="7877175" cy="5600700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1900266"/>
            <a:ext cx="7877175" cy="560070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428596" y="285728"/>
            <a:ext cx="8358246" cy="2928934"/>
          </a:xfrm>
          <a:prstGeom prst="wedgeRoundRectCallout">
            <a:avLst>
              <a:gd name="adj1" fmla="val 8469"/>
              <a:gd name="adj2" fmla="val 9516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Hello again, I am still Angry Toaster-Brow, and now you know the wee numbers let’s get into some bigger ones. They aren’t too difficult either.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5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8000" fill="hold" nodeType="withEffect">
                                  <p:stCondLst>
                                    <p:cond delay="9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27 by dunc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58352"/>
            <a:ext cx="9144000" cy="6599648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857364"/>
            <a:ext cx="5393293" cy="3834651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857364"/>
            <a:ext cx="5393294" cy="383465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286116" y="5715016"/>
            <a:ext cx="4357718" cy="1071570"/>
          </a:xfrm>
          <a:prstGeom prst="wedgeRoundRectCallout">
            <a:avLst>
              <a:gd name="adj1" fmla="val 3518"/>
              <a:gd name="adj2" fmla="val -106961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Siebenundzwanzig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 Seven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20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20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28 by Perfess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3" y="2451869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451868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0" y="3643314"/>
            <a:ext cx="4071934" cy="1071570"/>
          </a:xfrm>
          <a:prstGeom prst="wedgeRoundRectCallout">
            <a:avLst>
              <a:gd name="adj1" fmla="val 82732"/>
              <a:gd name="adj2" fmla="val 14725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Achtundzwanzig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 Eight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21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21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85728"/>
            <a:ext cx="295276" cy="29527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29 by dunc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982385"/>
            <a:ext cx="9144000" cy="5875615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09972" y="4215532"/>
            <a:ext cx="4319415" cy="3071120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100708" y="4214818"/>
            <a:ext cx="4328680" cy="307770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571736" y="2500306"/>
            <a:ext cx="3929090" cy="1071570"/>
          </a:xfrm>
          <a:prstGeom prst="wedgeRoundRectCallout">
            <a:avLst>
              <a:gd name="adj1" fmla="val 6323"/>
              <a:gd name="adj2" fmla="val 21125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Neunundzwanzig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Twenty Nine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22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22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30 by Perfess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215" y="2451869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214" y="2451868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85720" y="5572140"/>
            <a:ext cx="2428892" cy="1071570"/>
          </a:xfrm>
          <a:prstGeom prst="wedgeRoundRectCallout">
            <a:avLst>
              <a:gd name="adj1" fmla="val 181556"/>
              <a:gd name="adj2" fmla="val 14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Dreißig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Thirty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23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23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40 by Jesus V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68094"/>
            <a:ext cx="9144000" cy="6089906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-1857420" y="3452001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-1857420" y="3452000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357950" y="2571744"/>
            <a:ext cx="2428892" cy="1071570"/>
          </a:xfrm>
          <a:prstGeom prst="wedgeRoundRectCallout">
            <a:avLst>
              <a:gd name="adj1" fmla="val -194129"/>
              <a:gd name="adj2" fmla="val 974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Vierzig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Forty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24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24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Birthday... by bleich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714404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2" y="3975649"/>
            <a:ext cx="4857751" cy="345387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3975626"/>
            <a:ext cx="4857784" cy="345390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786050" y="2214554"/>
            <a:ext cx="2428892" cy="1071570"/>
          </a:xfrm>
          <a:prstGeom prst="wedgeRoundRectCallout">
            <a:avLst>
              <a:gd name="adj1" fmla="val 50576"/>
              <a:gd name="adj2" fmla="val 257481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Fünfzig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Fifty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25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25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ILO~March 20, 2008: Teachers Use Numbers Every Day by Old Shoe Wom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10" y="2285992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57224" y="0"/>
            <a:ext cx="6215106" cy="2928934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There you go, that wasn’t too difficult, now try handy bigger numbers and handy numbers practice.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26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26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DILO~March 20, 2008: Teachers Use Numbers Every Day by Old Shoe Woman.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1 by russelldavi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Eleven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3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3HandyBigNumbers11-50.wav"/>
          </p:nvPr>
        </p:nvPicPr>
        <p:blipFill>
          <a:blip r:embed="rId4" cstate="screen"/>
          <a:stretch>
            <a:fillRect/>
          </a:stretch>
        </p:blipFill>
        <p:spPr>
          <a:xfrm>
            <a:off x="8572528" y="357166"/>
            <a:ext cx="304800" cy="304800"/>
          </a:xfrm>
          <a:prstGeom prst="rect">
            <a:avLst/>
          </a:prstGeom>
        </p:spPr>
      </p:pic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343252" y="2786082"/>
            <a:ext cx="6229408" cy="4429132"/>
          </a:xfrm>
          <a:prstGeom prst="rect">
            <a:avLst/>
          </a:prstGeom>
        </p:spPr>
      </p:pic>
      <p:pic>
        <p:nvPicPr>
          <p:cNvPr id="12" name="Picture 11" descr="angrytoasterbrow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357553" y="2786058"/>
            <a:ext cx="6229442" cy="442915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57158" y="4929198"/>
            <a:ext cx="2428892" cy="1428760"/>
          </a:xfrm>
          <a:prstGeom prst="wedgeRoundRectCallout">
            <a:avLst>
              <a:gd name="adj1" fmla="val 162261"/>
              <a:gd name="adj2" fmla="val 4681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Elf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12 by russelldavi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Twelve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4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4VOHandyBigNumbers11-50.wav"/>
          </p:nvPr>
        </p:nvPicPr>
        <p:blipFill>
          <a:blip r:embed="rId4" cstate="screen"/>
          <a:stretch>
            <a:fillRect/>
          </a:stretch>
        </p:blipFill>
        <p:spPr>
          <a:xfrm>
            <a:off x="8572528" y="285728"/>
            <a:ext cx="304800" cy="304800"/>
          </a:xfrm>
          <a:prstGeom prst="rect">
            <a:avLst/>
          </a:prstGeom>
        </p:spPr>
      </p:pic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-1346555" y="3203889"/>
            <a:ext cx="5857916" cy="4164999"/>
          </a:xfrm>
          <a:prstGeom prst="rect">
            <a:avLst/>
          </a:prstGeom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-1342166" y="3199499"/>
            <a:ext cx="5827540" cy="414340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71406" y="1142984"/>
            <a:ext cx="2428892" cy="1428760"/>
          </a:xfrm>
          <a:prstGeom prst="wedgeRoundRectCallout">
            <a:avLst>
              <a:gd name="adj1" fmla="val -24404"/>
              <a:gd name="adj2" fmla="val 137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Zwölf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13 by psd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Thirteen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5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5VOHandyBigNumbers11-50.wav"/>
          </p:nvPr>
        </p:nvPicPr>
        <p:blipFill>
          <a:blip r:embed="rId4" cstate="screen"/>
          <a:stretch>
            <a:fillRect/>
          </a:stretch>
        </p:blipFill>
        <p:spPr>
          <a:xfrm>
            <a:off x="8429652" y="357166"/>
            <a:ext cx="304800" cy="304800"/>
          </a:xfrm>
          <a:prstGeom prst="rect">
            <a:avLst/>
          </a:prstGeom>
        </p:spPr>
      </p:pic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3411" y="1257324"/>
            <a:ext cx="6972901" cy="4957758"/>
          </a:xfrm>
          <a:prstGeom prst="rect">
            <a:avLst/>
          </a:prstGeom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3412" y="1257324"/>
            <a:ext cx="6938984" cy="4933643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072198" y="1357298"/>
            <a:ext cx="2786050" cy="1428760"/>
          </a:xfrm>
          <a:prstGeom prst="wedgeRoundRectCallout">
            <a:avLst>
              <a:gd name="adj1" fmla="val 1940"/>
              <a:gd name="adj2" fmla="val 97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Dreizehn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4 by gkami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4369203" y="1011616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4346202" y="1011616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785786" y="5072074"/>
            <a:ext cx="2786082" cy="1428760"/>
          </a:xfrm>
          <a:prstGeom prst="wedgeRoundRectCallout">
            <a:avLst>
              <a:gd name="adj1" fmla="val 134343"/>
              <a:gd name="adj2" fmla="val -7851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Vierzehn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Fourteen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6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6VOHandyBigNumbers11-50.wav"/>
          </p:nvPr>
        </p:nvPicPr>
        <p:blipFill>
          <a:blip r:embed="rId6" cstate="screen"/>
          <a:stretch>
            <a:fillRect/>
          </a:stretch>
        </p:blipFill>
        <p:spPr>
          <a:xfrm flipV="1">
            <a:off x="8286776" y="357166"/>
            <a:ext cx="295276" cy="29527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15 by russelldavi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3797699" y="1011616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3797698" y="1011616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85720" y="5143512"/>
            <a:ext cx="2428892" cy="1428760"/>
          </a:xfrm>
          <a:prstGeom prst="wedgeRoundRectCallout">
            <a:avLst>
              <a:gd name="adj1" fmla="val 206308"/>
              <a:gd name="adj2" fmla="val -6385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Fünfzehn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Fifteen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7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7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16 by Perfess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 flipV="1">
            <a:off x="-2511846" y="2011724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 flipV="1">
            <a:off x="-2511846" y="2011724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6000760" y="4643446"/>
            <a:ext cx="2428892" cy="1428760"/>
          </a:xfrm>
          <a:prstGeom prst="wedgeRoundRectCallout">
            <a:avLst>
              <a:gd name="adj1" fmla="val -179885"/>
              <a:gd name="adj2" fmla="val -531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Sechzehn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Sixteen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8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8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1701 by fotosfer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3" y="2451869"/>
            <a:ext cx="7000891" cy="4977659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72" y="2451868"/>
            <a:ext cx="7000892" cy="497766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85720" y="4929198"/>
            <a:ext cx="3571900" cy="1428760"/>
          </a:xfrm>
          <a:prstGeom prst="wedgeRoundRectCallout">
            <a:avLst>
              <a:gd name="adj1" fmla="val 79219"/>
              <a:gd name="adj2" fmla="val 40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Siebzehn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Seventeen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9VOHandyBigNumbers11-50.wav">
            <a:hlinkClick r:id="" action="ppaction://media"/>
          </p:cNvPr>
          <p:cNvPicPr>
            <a:picLocks noRot="1" noChangeAspect="1"/>
          </p:cNvPicPr>
          <p:nvPr>
            <a:wavAudioFile r:embed="rId1" name="9VOHandyBigNumbers11-50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119</Words>
  <Application>Microsoft Office PowerPoint</Application>
  <PresentationFormat>On-screen Show (4:3)</PresentationFormat>
  <Paragraphs>50</Paragraphs>
  <Slides>27</Slides>
  <Notes>0</Notes>
  <HiddenSlides>0</HiddenSlides>
  <MMClips>28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Handy BIG numbers 11 - 50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numbers 1 - 10</dc:title>
  <dc:creator>David Wilson</dc:creator>
  <cp:lastModifiedBy>David Wilson</cp:lastModifiedBy>
  <cp:revision>68</cp:revision>
  <dcterms:created xsi:type="dcterms:W3CDTF">2009-06-04T14:57:14Z</dcterms:created>
  <dcterms:modified xsi:type="dcterms:W3CDTF">2010-03-17T16:26:17Z</dcterms:modified>
</cp:coreProperties>
</file>