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9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  <p:sldId id="273" r:id="rId15"/>
    <p:sldId id="270" r:id="rId16"/>
    <p:sldId id="271" r:id="rId17"/>
    <p:sldId id="272" r:id="rId18"/>
    <p:sldId id="282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mwboeckmann/1504035075/" TargetMode="Externa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9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35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3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audio" Target="../media/audio20.wav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audio" Target="../media/audio19.wav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6.jpe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286124"/>
            <a:ext cx="2143140" cy="1424210"/>
          </a:xfrm>
          <a:prstGeom prst="rect">
            <a:avLst/>
          </a:prstGeom>
        </p:spPr>
      </p:pic>
      <p:pic>
        <p:nvPicPr>
          <p:cNvPr id="4" name="Picture 3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501286" y="-12501674"/>
            <a:ext cx="31850536" cy="226458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84" y="2928934"/>
            <a:ext cx="7772400" cy="1470025"/>
          </a:xfrm>
        </p:spPr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Handy </a:t>
            </a:r>
            <a:r>
              <a:rPr lang="en-GB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BIGGER</a:t>
            </a: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numbers </a:t>
            </a:r>
            <a:b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60 - 1,000,000,000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48234"/>
            <a:ext cx="6400800" cy="1752600"/>
          </a:xfrm>
        </p:spPr>
        <p:txBody>
          <a:bodyPr/>
          <a:lstStyle/>
          <a:p>
            <a:r>
              <a:rPr lang="en-GB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Angry Toaster-Brow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4" descr="angrytoasterbrow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429848" y="-12430235"/>
            <a:ext cx="31718472" cy="22551948"/>
          </a:xfrm>
          <a:prstGeom prst="rect">
            <a:avLst/>
          </a:prstGeom>
        </p:spPr>
      </p:pic>
      <p:pic>
        <p:nvPicPr>
          <p:cNvPr id="7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00,000 km by mwboeckmann">
            <a:hlinkClick r:id="rId3" tooltip="100,000 km by mwboeckmann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785850" y="3958263"/>
            <a:ext cx="5786478" cy="4114207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785850" y="3958263"/>
            <a:ext cx="5786478" cy="411420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143372" y="1571612"/>
            <a:ext cx="3857652" cy="1428760"/>
          </a:xfrm>
          <a:prstGeom prst="wedgeRoundRectCallout">
            <a:avLst>
              <a:gd name="adj1" fmla="val -103130"/>
              <a:gd name="adj2" fmla="val 189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Hunderttausend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One Hundred Thousand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0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0HandyBiggerNumbers60-1,000,000,000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357166"/>
            <a:ext cx="295276" cy="29527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$1,000,000+ by Pete Prodoeh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602" y="-142900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602" y="-142900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429388" y="1428736"/>
            <a:ext cx="2286016" cy="1428760"/>
          </a:xfrm>
          <a:prstGeom prst="wedgeRoundRectCallout">
            <a:avLst>
              <a:gd name="adj1" fmla="val -147647"/>
              <a:gd name="adj2" fmla="val 100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Eine</a:t>
            </a:r>
            <a:r>
              <a:rPr lang="en-GB" sz="4000" b="1" dirty="0" smtClean="0">
                <a:solidFill>
                  <a:schemeClr val="tx1"/>
                </a:solidFill>
              </a:rPr>
              <a:t> Million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One Million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1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1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31649"/>
            <a:ext cx="9144001" cy="6889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571744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594744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28596" y="4714884"/>
            <a:ext cx="2571768" cy="1357322"/>
          </a:xfrm>
          <a:prstGeom prst="wedgeRoundRectCallout">
            <a:avLst>
              <a:gd name="adj1" fmla="val 128223"/>
              <a:gd name="adj2" fmla="val 65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Eine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Milliarde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One Billion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2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2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1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928670"/>
            <a:ext cx="5357850" cy="2000264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Now try these!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13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3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7143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g Numbers by YuviPand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57288" y="3214686"/>
            <a:ext cx="5929354" cy="4215792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57288" y="3214685"/>
            <a:ext cx="5929354" cy="421579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000232" y="1571612"/>
            <a:ext cx="6858048" cy="1214446"/>
          </a:xfrm>
          <a:prstGeom prst="wedgeRoundRectCallout">
            <a:avLst>
              <a:gd name="adj1" fmla="val -32479"/>
              <a:gd name="adj2" fmla="val 21865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Sechshundertdreiundzwanzig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623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4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4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ig Bird is #2 by *ejk*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34" y="-142900"/>
            <a:ext cx="5357816" cy="3809427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33" y="-142900"/>
            <a:ext cx="5357817" cy="380942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42876" y="5000636"/>
            <a:ext cx="8858280" cy="1571636"/>
          </a:xfrm>
          <a:prstGeom prst="wedgeRoundRectCallout">
            <a:avLst>
              <a:gd name="adj1" fmla="val 33585"/>
              <a:gd name="adj2" fmla="val -15214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Zweitausendfünfhundertachtundsiebzig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2,578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5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5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 flipH="1">
            <a:off x="8215338" y="357166"/>
            <a:ext cx="366714" cy="366714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ig numbers by P Pog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5117905" y="1251506"/>
            <a:ext cx="4706121" cy="334606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5117872" y="1251506"/>
            <a:ext cx="4706122" cy="334607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1406" y="5143512"/>
            <a:ext cx="8929718" cy="1571636"/>
          </a:xfrm>
          <a:prstGeom prst="wedgeRoundRectCallout">
            <a:avLst>
              <a:gd name="adj1" fmla="val 40464"/>
              <a:gd name="adj2" fmla="val -11977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Siebenhundertsechsundfünfzigtausend-zweihundertachtundneunzig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756,298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6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6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215338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umbers by SideLo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57158" y="1285860"/>
            <a:ext cx="8215370" cy="2786082"/>
          </a:xfrm>
          <a:prstGeom prst="wedgeRoundRectCallout">
            <a:avLst>
              <a:gd name="adj1" fmla="val 23154"/>
              <a:gd name="adj2" fmla="val 7380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Einhundertneunmilliarden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Vierhundertmillionen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dreihundertsechsundfünfzigtausend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zweihundertsiebenundachtzig</a:t>
            </a:r>
            <a:endParaRPr lang="en-GB" sz="4000" b="1" dirty="0" smtClean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109,400,356,287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7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7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numbers by SideLo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42910" y="1428736"/>
            <a:ext cx="7929618" cy="2143140"/>
          </a:xfrm>
          <a:prstGeom prst="wedgeRoundRectCallout">
            <a:avLst>
              <a:gd name="adj1" fmla="val 8238"/>
              <a:gd name="adj2" fmla="val 10471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There you go, that wasn’t difficult at all, now you’re a master, try handy numbers practice.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18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18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143900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numbers by SideLong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85786" y="428628"/>
            <a:ext cx="7215238" cy="3143248"/>
          </a:xfrm>
          <a:prstGeom prst="wedgeRoundRectCallout">
            <a:avLst>
              <a:gd name="adj1" fmla="val 890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Hello again, I am still Angry Toaster-Brow, and now you know some big numbers. Let’s take on the bigger ones. You’ll find they aren’t so scary.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2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2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1000024 by lonely radi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587906"/>
            <a:ext cx="9144000" cy="6270094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357354" y="1785926"/>
            <a:ext cx="6143668" cy="4368170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357354" y="1775473"/>
            <a:ext cx="6143668" cy="436817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857884" y="1643050"/>
            <a:ext cx="2428892" cy="1428760"/>
          </a:xfrm>
          <a:prstGeom prst="wedgeRoundRectCallout">
            <a:avLst>
              <a:gd name="adj1" fmla="val -168717"/>
              <a:gd name="adj2" fmla="val 18681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Sechzig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Sixty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3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3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2007-06-30 at 10-01-42 by Kyle Burckhar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86383"/>
            <a:ext cx="9144000" cy="6071618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1304423" y="3090315"/>
            <a:ext cx="6060713" cy="430918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1306086" y="3091980"/>
            <a:ext cx="6072230" cy="431737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1406" y="1142984"/>
            <a:ext cx="2428892" cy="1428760"/>
          </a:xfrm>
          <a:prstGeom prst="wedgeRoundRectCallout">
            <a:avLst>
              <a:gd name="adj1" fmla="val -24404"/>
              <a:gd name="adj2" fmla="val 13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Siebzig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Seventy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4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4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irthday memorial for sale by Frederic della Faill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71933" y="3251029"/>
            <a:ext cx="5643602" cy="4012622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71933" y="3251030"/>
            <a:ext cx="5643601" cy="401262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072198" y="1571612"/>
            <a:ext cx="2786050" cy="1428760"/>
          </a:xfrm>
          <a:prstGeom prst="wedgeRoundRectCallout">
            <a:avLst>
              <a:gd name="adj1" fmla="val 1940"/>
              <a:gd name="adj2" fmla="val 9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Achtzig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Eighty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5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5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SC_9327 - The Aged Bride by Anyho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49808"/>
            <a:ext cx="9144000" cy="6108192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369203" y="1011616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346202" y="1011616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1571612"/>
            <a:ext cx="2786082" cy="1428760"/>
          </a:xfrm>
          <a:prstGeom prst="wedgeRoundRectCallout">
            <a:avLst>
              <a:gd name="adj1" fmla="val 163061"/>
              <a:gd name="adj2" fmla="val 45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Neunzig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Ninety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6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6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00 by dunc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347730" y="918714"/>
            <a:ext cx="6357959" cy="4520532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347730" y="918714"/>
            <a:ext cx="6357957" cy="452053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5984" y="4857760"/>
            <a:ext cx="2428892" cy="1428760"/>
          </a:xfrm>
          <a:prstGeom prst="wedgeRoundRectCallout">
            <a:avLst>
              <a:gd name="adj1" fmla="val 206308"/>
              <a:gd name="adj2" fmla="val -6385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Hundert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One Hundred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7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7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anta Maria Valley #1000 by vgm8383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 flipV="1">
            <a:off x="-2511846" y="2011724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 flipV="1">
            <a:off x="-2511846" y="2011724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000760" y="4643446"/>
            <a:ext cx="2428892" cy="1428760"/>
          </a:xfrm>
          <a:prstGeom prst="wedgeRoundRectCallout">
            <a:avLst>
              <a:gd name="adj1" fmla="val -179885"/>
              <a:gd name="adj2" fmla="val -531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Tausend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One Thousand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8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8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428604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2" y="428604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4429132"/>
            <a:ext cx="3571900" cy="1428760"/>
          </a:xfrm>
          <a:prstGeom prst="wedgeRoundRectCallout">
            <a:avLst>
              <a:gd name="adj1" fmla="val 96819"/>
              <a:gd name="adj2" fmla="val -331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Zehntausend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Ten Thousand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9HandyBiggerNumbers60-1,000,000,000.wav">
            <a:hlinkClick r:id="" action="ppaction://media"/>
          </p:cNvPr>
          <p:cNvPicPr>
            <a:picLocks noRot="1" noChangeAspect="1"/>
          </p:cNvPicPr>
          <p:nvPr>
            <a:wavAudioFile r:embed="rId1" name="9HandyBiggerNumbers60-1,000,000,00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109</Words>
  <Application>Microsoft Office PowerPoint</Application>
  <PresentationFormat>On-screen Show (4:3)</PresentationFormat>
  <Paragraphs>34</Paragraphs>
  <Slides>19</Slides>
  <Notes>0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Handy BIGGER numbers  60 - 1,000,000,000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numbers 1 - 10</dc:title>
  <dc:creator>David Wilson</dc:creator>
  <cp:lastModifiedBy>David Wilson</cp:lastModifiedBy>
  <cp:revision>67</cp:revision>
  <dcterms:created xsi:type="dcterms:W3CDTF">2009-06-04T14:57:14Z</dcterms:created>
  <dcterms:modified xsi:type="dcterms:W3CDTF">2010-03-17T16:27:19Z</dcterms:modified>
</cp:coreProperties>
</file>