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69" r:id="rId6"/>
    <p:sldId id="275" r:id="rId7"/>
    <p:sldId id="270" r:id="rId8"/>
    <p:sldId id="271" r:id="rId9"/>
    <p:sldId id="259" r:id="rId10"/>
    <p:sldId id="261" r:id="rId11"/>
    <p:sldId id="267" r:id="rId12"/>
    <p:sldId id="262" r:id="rId13"/>
    <p:sldId id="263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61" autoAdjust="0"/>
    <p:restoredTop sz="94660"/>
  </p:normalViewPr>
  <p:slideViewPr>
    <p:cSldViewPr>
      <p:cViewPr>
        <p:scale>
          <a:sx n="50" d="100"/>
          <a:sy n="50" d="100"/>
        </p:scale>
        <p:origin x="-318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1AF41-1251-47F6-AA31-5482B1660542}" type="datetimeFigureOut">
              <a:rPr lang="en-US" smtClean="0"/>
              <a:pPr/>
              <a:t>6/9/2010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audio" Target="../media/audio17.wav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audio" Target="../media/audio16.wav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24" Type="http://schemas.openxmlformats.org/officeDocument/2006/relationships/image" Target="../media/image32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23" Type="http://schemas.openxmlformats.org/officeDocument/2006/relationships/image" Target="../media/image31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3.jpe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5400" dirty="0" smtClean="0"/>
              <a:t>Handy Body </a:t>
            </a:r>
            <a:r>
              <a:rPr lang="en-GB" sz="5400" dirty="0" err="1" smtClean="0"/>
              <a:t>Vocab</a:t>
            </a:r>
            <a:r>
              <a:rPr lang="en-GB" sz="5400" dirty="0" smtClean="0"/>
              <a:t> 1</a:t>
            </a:r>
            <a:br>
              <a:rPr lang="en-GB" sz="5400" dirty="0" smtClean="0"/>
            </a:br>
            <a:endParaRPr lang="en-GB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3600" smtClean="0"/>
              <a:t>The Body</a:t>
            </a:r>
            <a:endParaRPr lang="en-GB" sz="3600" dirty="0" smtClean="0"/>
          </a:p>
          <a:p>
            <a:r>
              <a:rPr lang="en-GB" sz="3600" dirty="0" smtClean="0"/>
              <a:t>With Mr. Angry Potato Head?</a:t>
            </a:r>
            <a:endParaRPr lang="en-GB" sz="36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553200"/>
            <a:ext cx="304800" cy="304800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8242" y="2786058"/>
            <a:ext cx="2857520" cy="3525511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rot="5400000">
            <a:off x="1552556" y="6000768"/>
            <a:ext cx="428628" cy="285752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10800000">
            <a:off x="1623994" y="6357958"/>
            <a:ext cx="285752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2338374" y="6143644"/>
            <a:ext cx="500066" cy="214314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>
            <a:off x="2481250" y="6500834"/>
            <a:ext cx="428628" cy="0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0800000" flipV="1">
            <a:off x="3838572" y="4214818"/>
            <a:ext cx="571504" cy="428628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>
            <a:off x="695300" y="4643446"/>
            <a:ext cx="785818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0800000" flipV="1">
            <a:off x="409548" y="4643446"/>
            <a:ext cx="357190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10800000">
            <a:off x="409548" y="4500570"/>
            <a:ext cx="285752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552424" y="4500570"/>
            <a:ext cx="285752" cy="0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8210" y="2786058"/>
            <a:ext cx="2857521" cy="3525512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ay 220: Body Parts by Kat.B.Photography."/>
          <p:cNvPicPr>
            <a:picLocks noChangeAspect="1" noChangeArrowheads="1"/>
          </p:cNvPicPr>
          <p:nvPr/>
        </p:nvPicPr>
        <p:blipFill>
          <a:blip r:embed="rId3" cstate="print"/>
          <a:srcRect b="94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1785926"/>
            <a:ext cx="2857520" cy="3525511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1785926"/>
            <a:ext cx="2857520" cy="3525512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 rot="3720000">
            <a:off x="6654589" y="3327204"/>
            <a:ext cx="1081816" cy="164558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3214678" y="5000636"/>
            <a:ext cx="428628" cy="285752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0800000">
            <a:off x="3286116" y="5357826"/>
            <a:ext cx="285752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429124" y="5000636"/>
            <a:ext cx="1428760" cy="71438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5750727" y="4822041"/>
            <a:ext cx="285752" cy="214314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Foot </a:t>
            </a:r>
            <a:r>
              <a:rPr lang="en-GB" sz="4000" b="1" dirty="0" smtClean="0">
                <a:solidFill>
                  <a:schemeClr val="bg1"/>
                </a:solidFill>
              </a:rPr>
              <a:t>- Feet</a:t>
            </a:r>
          </a:p>
          <a:p>
            <a:pPr algn="ctr"/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286380" y="285728"/>
            <a:ext cx="3429024" cy="1143008"/>
          </a:xfrm>
          <a:prstGeom prst="wedgeRoundRectCallout">
            <a:avLst>
              <a:gd name="adj1" fmla="val 64105"/>
              <a:gd name="adj2" fmla="val 115921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Fuß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8" name="Rounded Rectangular Callout 27"/>
          <p:cNvSpPr/>
          <p:nvPr/>
        </p:nvSpPr>
        <p:spPr>
          <a:xfrm>
            <a:off x="214282" y="214290"/>
            <a:ext cx="4929190" cy="1571636"/>
          </a:xfrm>
          <a:prstGeom prst="wedgeRoundRectCallout">
            <a:avLst>
              <a:gd name="adj1" fmla="val -4891"/>
              <a:gd name="adj2" fmla="val 7766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solidFill>
                  <a:schemeClr val="bg2">
                    <a:lumMod val="10000"/>
                  </a:schemeClr>
                </a:solidFill>
              </a:rPr>
              <a:t>Oh no, I don’t want such big feet!</a:t>
            </a:r>
            <a:endParaRPr lang="en-GB" sz="4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5286380" y="1785926"/>
            <a:ext cx="3571900" cy="1071570"/>
          </a:xfrm>
          <a:prstGeom prst="wedgeRoundRectCallout">
            <a:avLst>
              <a:gd name="adj1" fmla="val 64105"/>
              <a:gd name="adj2" fmla="val 115921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die </a:t>
            </a:r>
            <a:r>
              <a:rPr lang="de-DE" sz="6000" b="1" dirty="0" smtClean="0">
                <a:solidFill>
                  <a:schemeClr val="bg2">
                    <a:lumMod val="10000"/>
                  </a:schemeClr>
                </a:solidFill>
              </a:rPr>
              <a:t>Füße</a:t>
            </a:r>
            <a:endParaRPr lang="de-DE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6" name="Round Diagonal Corner Rectangle 15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Foot - Feet</a:t>
            </a:r>
          </a:p>
          <a:p>
            <a:pPr algn="ctr"/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5" name="HandyBodyVocab1 - BodyParts 10.wav">
            <a:hlinkClick r:id="" action="ppaction://media"/>
          </p:cNvPr>
          <p:cNvPicPr>
            <a:picLocks noRot="1" noChangeAspect="1"/>
          </p:cNvPicPr>
          <p:nvPr>
            <a:wavAudioFile r:embed="rId1" name="HandyBodyVocab1 - BodyParts 1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8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6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3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7" grpId="0" animBg="1"/>
      <p:bldP spid="28" grpId="0" animBg="1"/>
      <p:bldP spid="14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Day 220: Body Parts by Kat.B.Photography."/>
          <p:cNvPicPr>
            <a:picLocks noChangeAspect="1" noChangeArrowheads="1"/>
          </p:cNvPicPr>
          <p:nvPr/>
        </p:nvPicPr>
        <p:blipFill>
          <a:blip r:embed="rId3" cstate="print"/>
          <a:srcRect b="94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1785926"/>
            <a:ext cx="2857520" cy="3525511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1785926"/>
            <a:ext cx="2857520" cy="3525512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 rot="3720000">
            <a:off x="6654589" y="3327204"/>
            <a:ext cx="1081816" cy="164558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3214678" y="5000636"/>
            <a:ext cx="428628" cy="285752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0800000">
            <a:off x="3286116" y="5357826"/>
            <a:ext cx="285752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429124" y="5000636"/>
            <a:ext cx="1428760" cy="71438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5750727" y="4822041"/>
            <a:ext cx="285752" cy="214314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10800000">
            <a:off x="6000760" y="4786322"/>
            <a:ext cx="142876" cy="0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929322" y="4857760"/>
            <a:ext cx="223838" cy="80962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6200000" flipH="1">
            <a:off x="5893603" y="4679165"/>
            <a:ext cx="142876" cy="71438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ular Callout 27"/>
          <p:cNvSpPr/>
          <p:nvPr/>
        </p:nvSpPr>
        <p:spPr>
          <a:xfrm>
            <a:off x="285720" y="214290"/>
            <a:ext cx="4786346" cy="1643074"/>
          </a:xfrm>
          <a:prstGeom prst="wedgeRoundRectCallout">
            <a:avLst>
              <a:gd name="adj1" fmla="val -4891"/>
              <a:gd name="adj2" fmla="val 7766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 smtClean="0">
                <a:solidFill>
                  <a:schemeClr val="bg2">
                    <a:lumMod val="10000"/>
                  </a:schemeClr>
                </a:solidFill>
              </a:rPr>
              <a:t>Aaaaah</a:t>
            </a:r>
            <a:r>
              <a:rPr lang="en-GB" sz="4400" b="1" dirty="0" smtClean="0">
                <a:solidFill>
                  <a:schemeClr val="bg2">
                    <a:lumMod val="10000"/>
                  </a:schemeClr>
                </a:solidFill>
              </a:rPr>
              <a:t>, they’re awful!!!</a:t>
            </a:r>
            <a:endParaRPr lang="en-GB" sz="4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And toes! </a:t>
            </a:r>
          </a:p>
          <a:p>
            <a:pPr algn="ctr"/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429256" y="285728"/>
            <a:ext cx="3643338" cy="1643074"/>
          </a:xfrm>
          <a:prstGeom prst="wedgeRoundRectCallout">
            <a:avLst>
              <a:gd name="adj1" fmla="val 64105"/>
              <a:gd name="adj2" fmla="val 115921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und die </a:t>
            </a:r>
            <a:r>
              <a:rPr lang="de-DE" sz="6000" b="1" dirty="0" smtClean="0">
                <a:solidFill>
                  <a:schemeClr val="bg2">
                    <a:lumMod val="10000"/>
                  </a:schemeClr>
                </a:solidFill>
              </a:rPr>
              <a:t>Zehen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6" name="HandyBodyVocab1 - BodyParts 11.wav">
            <a:hlinkClick r:id="" action="ppaction://media"/>
          </p:cNvPr>
          <p:cNvPicPr>
            <a:picLocks noRot="1" noChangeAspect="1"/>
          </p:cNvPicPr>
          <p:nvPr>
            <a:wavAudioFile r:embed="rId1" name="HandyBodyVocab1 - BodyParts 1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9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mph" presetSubtype="0" repeatCount="3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7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Wacky Waving Inflatible Arm Flailing Tube Man by billfromesm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886" cy="6072206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785794"/>
            <a:ext cx="2857520" cy="3525511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785794"/>
            <a:ext cx="2857520" cy="3525512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 rot="1556838">
            <a:off x="3626520" y="198052"/>
            <a:ext cx="1334595" cy="1863444"/>
          </a:xfrm>
          <a:prstGeom prst="downArrow">
            <a:avLst>
              <a:gd name="adj1" fmla="val 50000"/>
              <a:gd name="adj2" fmla="val 51774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1214414" y="4000504"/>
            <a:ext cx="428628" cy="285752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0800000">
            <a:off x="1285852" y="4357694"/>
            <a:ext cx="285752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2000232" y="4143380"/>
            <a:ext cx="500066" cy="214314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0800000">
            <a:off x="2143108" y="4500570"/>
            <a:ext cx="428628" cy="0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3500430" y="2214554"/>
            <a:ext cx="571504" cy="428628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10800000">
            <a:off x="357158" y="2643182"/>
            <a:ext cx="785818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0800000" flipV="1">
            <a:off x="357158" y="2857496"/>
            <a:ext cx="785818" cy="428628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0800000">
            <a:off x="3500430" y="2643182"/>
            <a:ext cx="561980" cy="276228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Arm </a:t>
            </a:r>
            <a:r>
              <a:rPr lang="en-GB" sz="4000" b="1" dirty="0" smtClean="0">
                <a:solidFill>
                  <a:schemeClr val="bg1"/>
                </a:solidFill>
              </a:rPr>
              <a:t>- Arms</a:t>
            </a:r>
            <a:endParaRPr lang="en-GB" sz="4000" b="1" dirty="0">
              <a:solidFill>
                <a:schemeClr val="bg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5214942" y="714356"/>
            <a:ext cx="3429024" cy="1428760"/>
          </a:xfrm>
          <a:prstGeom prst="wedgeRoundRectCallout">
            <a:avLst>
              <a:gd name="adj1" fmla="val 59923"/>
              <a:gd name="adj2" fmla="val -99733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Arm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5" name="Rounded Rectangular Callout 24"/>
          <p:cNvSpPr/>
          <p:nvPr/>
        </p:nvSpPr>
        <p:spPr>
          <a:xfrm>
            <a:off x="214282" y="4714884"/>
            <a:ext cx="4000528" cy="1000132"/>
          </a:xfrm>
          <a:prstGeom prst="wedgeRoundRectCallout">
            <a:avLst>
              <a:gd name="adj1" fmla="val 22243"/>
              <a:gd name="adj2" fmla="val -10430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 smtClean="0">
                <a:solidFill>
                  <a:schemeClr val="bg2">
                    <a:lumMod val="10000"/>
                  </a:schemeClr>
                </a:solidFill>
              </a:rPr>
              <a:t>Yoo-hoo!!!</a:t>
            </a:r>
            <a:endParaRPr lang="en-GB" sz="4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1" name="Rounded Rectangular Callout 20"/>
          <p:cNvSpPr/>
          <p:nvPr/>
        </p:nvSpPr>
        <p:spPr>
          <a:xfrm>
            <a:off x="5429256" y="4143380"/>
            <a:ext cx="3429024" cy="1428760"/>
          </a:xfrm>
          <a:prstGeom prst="wedgeRoundRectCallout">
            <a:avLst>
              <a:gd name="adj1" fmla="val 59923"/>
              <a:gd name="adj2" fmla="val -99733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die </a:t>
            </a:r>
            <a:r>
              <a:rPr lang="de-DE" sz="6000" b="1" dirty="0" smtClean="0">
                <a:solidFill>
                  <a:schemeClr val="bg2">
                    <a:lumMod val="10000"/>
                  </a:schemeClr>
                </a:solidFill>
              </a:rPr>
              <a:t>Arme</a:t>
            </a:r>
            <a:endParaRPr lang="de-DE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0" name="HandyBodyVocab1 - BodyParts 12.wav">
            <a:hlinkClick r:id="" action="ppaction://media"/>
          </p:cNvPr>
          <p:cNvPicPr>
            <a:picLocks noRot="1" noChangeAspect="1"/>
          </p:cNvPicPr>
          <p:nvPr>
            <a:wavAudioFile r:embed="rId1" name="HandyBodyVocab1 - BodyParts 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22" name="Round Diagonal Corner Rectangle 21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Arm - Arms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4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7" grpId="0" animBg="1"/>
      <p:bldP spid="25" grpId="1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Wacky Waving Inflatible Arm Flailing Tube Man by billfromesm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886" cy="6072206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357298"/>
            <a:ext cx="2857520" cy="3525511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1357298"/>
            <a:ext cx="2857520" cy="3525512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 rot="5400000">
            <a:off x="2285984" y="4572008"/>
            <a:ext cx="428628" cy="285752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0800000">
            <a:off x="2357422" y="4929198"/>
            <a:ext cx="285752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3071802" y="4714884"/>
            <a:ext cx="500066" cy="214314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0800000">
            <a:off x="3214678" y="5072074"/>
            <a:ext cx="428628" cy="0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4572000" y="2786058"/>
            <a:ext cx="571504" cy="428628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10800000">
            <a:off x="1428728" y="3214686"/>
            <a:ext cx="785818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1285852" y="3000372"/>
            <a:ext cx="357190" cy="357190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16200000" flipV="1">
            <a:off x="5000628" y="2643182"/>
            <a:ext cx="357190" cy="357190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own Arrow 6"/>
          <p:cNvSpPr/>
          <p:nvPr/>
        </p:nvSpPr>
        <p:spPr>
          <a:xfrm rot="20100518">
            <a:off x="331158" y="980480"/>
            <a:ext cx="1334595" cy="1863444"/>
          </a:xfrm>
          <a:prstGeom prst="downArrow">
            <a:avLst>
              <a:gd name="adj1" fmla="val 50000"/>
              <a:gd name="adj2" fmla="val 51774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Hand </a:t>
            </a:r>
            <a:r>
              <a:rPr lang="en-GB" sz="4000" b="1" dirty="0" smtClean="0">
                <a:solidFill>
                  <a:schemeClr val="bg1"/>
                </a:solidFill>
              </a:rPr>
              <a:t>- Hands  </a:t>
            </a:r>
            <a:endParaRPr lang="en-GB" sz="4000" b="1" dirty="0">
              <a:solidFill>
                <a:schemeClr val="bg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4929190" y="4143380"/>
            <a:ext cx="3857652" cy="1143008"/>
          </a:xfrm>
          <a:prstGeom prst="wedgeRoundRectCallout">
            <a:avLst>
              <a:gd name="adj1" fmla="val 67737"/>
              <a:gd name="adj2" fmla="val -121979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die </a:t>
            </a:r>
            <a:r>
              <a:rPr lang="de-DE" sz="6000" b="1" dirty="0" smtClean="0">
                <a:solidFill>
                  <a:schemeClr val="bg2">
                    <a:lumMod val="10000"/>
                  </a:schemeClr>
                </a:solidFill>
              </a:rPr>
              <a:t>Hände</a:t>
            </a:r>
            <a:endParaRPr lang="de-DE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5500694" y="857232"/>
            <a:ext cx="3357618" cy="1143008"/>
          </a:xfrm>
          <a:prstGeom prst="wedgeRoundRectCallout">
            <a:avLst>
              <a:gd name="adj1" fmla="val 55139"/>
              <a:gd name="adj2" fmla="val -140313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die Hand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7" name="HandyBodyVocab1 - BodyParts 13.wav">
            <a:hlinkClick r:id="" action="ppaction://media"/>
          </p:cNvPr>
          <p:cNvPicPr>
            <a:picLocks noRot="1" noChangeAspect="1"/>
          </p:cNvPicPr>
          <p:nvPr>
            <a:wavAudioFile r:embed="rId1" name="HandyBodyVocab1 - BodyParts 1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21" name="Round Diagonal Corner Rectangle 20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Hand - Hands  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7" grpId="0" animBg="1"/>
      <p:bldP spid="13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Wacky Waving Inflatible Arm Flailing Tube Man by billfromesm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886" cy="6072206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1142984"/>
            <a:ext cx="2857520" cy="3525511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1142984"/>
            <a:ext cx="2857520" cy="3525512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 rot="5400000">
            <a:off x="1357322" y="4357694"/>
            <a:ext cx="428628" cy="285752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0800000">
            <a:off x="1428760" y="4714884"/>
            <a:ext cx="285752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2143140" y="4500570"/>
            <a:ext cx="500066" cy="214314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0800000">
            <a:off x="2286016" y="4857760"/>
            <a:ext cx="428628" cy="0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3643338" y="2571744"/>
            <a:ext cx="571504" cy="428628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10800000">
            <a:off x="500066" y="3000372"/>
            <a:ext cx="785818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321439" y="2964653"/>
            <a:ext cx="428628" cy="71438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10800000">
            <a:off x="4357686" y="2714620"/>
            <a:ext cx="357190" cy="0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0800000" flipV="1">
            <a:off x="4214810" y="2357430"/>
            <a:ext cx="428628" cy="214314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 flipH="1" flipV="1">
            <a:off x="4000496" y="2214554"/>
            <a:ext cx="285752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 flipH="1" flipV="1">
            <a:off x="4214810" y="2285992"/>
            <a:ext cx="214314" cy="214314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4286248" y="2500306"/>
            <a:ext cx="357190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6200000" flipH="1">
            <a:off x="4036215" y="2393149"/>
            <a:ext cx="357190" cy="285752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own Arrow 6"/>
          <p:cNvSpPr/>
          <p:nvPr/>
        </p:nvSpPr>
        <p:spPr>
          <a:xfrm rot="2796993">
            <a:off x="4491967" y="183207"/>
            <a:ext cx="1334595" cy="1927470"/>
          </a:xfrm>
          <a:prstGeom prst="downArrow">
            <a:avLst>
              <a:gd name="adj1" fmla="val 50000"/>
              <a:gd name="adj2" fmla="val 51774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6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And fingers! </a:t>
            </a:r>
          </a:p>
          <a:p>
            <a:pPr algn="ctr"/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5214942" y="4071942"/>
            <a:ext cx="3643338" cy="1643050"/>
          </a:xfrm>
          <a:prstGeom prst="wedgeRoundRectCallout">
            <a:avLst>
              <a:gd name="adj1" fmla="val 59400"/>
              <a:gd name="adj2" fmla="val -118284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und die Finger!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6" name="Rounded Rectangular Callout 45"/>
          <p:cNvSpPr/>
          <p:nvPr/>
        </p:nvSpPr>
        <p:spPr>
          <a:xfrm>
            <a:off x="5214942" y="714356"/>
            <a:ext cx="3643338" cy="1643050"/>
          </a:xfrm>
          <a:prstGeom prst="wedgeRoundRectCallout">
            <a:avLst>
              <a:gd name="adj1" fmla="val -86482"/>
              <a:gd name="adj2" fmla="val 11360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 err="1" smtClean="0">
                <a:solidFill>
                  <a:schemeClr val="bg2">
                    <a:lumMod val="10000"/>
                  </a:schemeClr>
                </a:solidFill>
              </a:rPr>
              <a:t>Aaaah</a:t>
            </a:r>
            <a:r>
              <a:rPr lang="en-GB" sz="4800" b="1" dirty="0" smtClean="0">
                <a:solidFill>
                  <a:schemeClr val="bg2">
                    <a:lumMod val="10000"/>
                  </a:schemeClr>
                </a:solidFill>
              </a:rPr>
              <a:t>, I’m a monster!!</a:t>
            </a:r>
            <a:endParaRPr lang="en-GB" sz="4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2" name="HandyBodyVocab1 - BodyParts 14.wav">
            <a:hlinkClick r:id="" action="ppaction://media"/>
          </p:cNvPr>
          <p:cNvPicPr>
            <a:picLocks noRot="1" noChangeAspect="1"/>
          </p:cNvPicPr>
          <p:nvPr>
            <a:wavAudioFile r:embed="rId1" name="HandyBodyVocab1 - BodyParts 1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6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5" presetClass="emp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mph" presetSubtype="0" repeatCount="4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mph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7" grpId="0" animBg="1"/>
      <p:bldP spid="4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 descr="Angel of the North  by davidgsteadma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17424" cy="6858000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94" y="2143116"/>
            <a:ext cx="2857520" cy="3525511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 rot="5400000">
            <a:off x="1143008" y="5357826"/>
            <a:ext cx="428628" cy="285752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0800000">
            <a:off x="1214446" y="5715016"/>
            <a:ext cx="285752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1928826" y="5500702"/>
            <a:ext cx="500066" cy="214314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0800000">
            <a:off x="2071702" y="5857892"/>
            <a:ext cx="428628" cy="0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3429024" y="3571876"/>
            <a:ext cx="571504" cy="428628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10800000">
            <a:off x="285752" y="4000504"/>
            <a:ext cx="785818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0800000" flipV="1">
            <a:off x="0" y="4000504"/>
            <a:ext cx="357190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0800000">
            <a:off x="0" y="3857628"/>
            <a:ext cx="285752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 flipH="1" flipV="1">
            <a:off x="142876" y="3857628"/>
            <a:ext cx="285752" cy="0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10800000" flipV="1">
            <a:off x="4000528" y="3071810"/>
            <a:ext cx="714380" cy="50006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10800000">
            <a:off x="3929090" y="3571876"/>
            <a:ext cx="1071570" cy="285752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16200000" flipV="1">
            <a:off x="3464743" y="3107529"/>
            <a:ext cx="928694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10800000">
            <a:off x="3571900" y="2714620"/>
            <a:ext cx="357190" cy="0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0800000">
            <a:off x="3571900" y="2571744"/>
            <a:ext cx="285752" cy="142876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 flipH="1" flipV="1">
            <a:off x="3714776" y="2571744"/>
            <a:ext cx="285752" cy="0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10800000" flipV="1">
            <a:off x="3929090" y="2643182"/>
            <a:ext cx="285752" cy="71438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 flipH="1" flipV="1">
            <a:off x="3857652" y="2500306"/>
            <a:ext cx="214314" cy="214314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2143116"/>
            <a:ext cx="2857520" cy="3525511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726" y="2143116"/>
            <a:ext cx="2857520" cy="3525512"/>
          </a:xfrm>
          <a:prstGeom prst="rect">
            <a:avLst/>
          </a:prstGeom>
        </p:spPr>
      </p:pic>
      <p:sp>
        <p:nvSpPr>
          <p:cNvPr id="32" name="Rounded Rectangular Callout 31"/>
          <p:cNvSpPr/>
          <p:nvPr/>
        </p:nvSpPr>
        <p:spPr>
          <a:xfrm>
            <a:off x="3214678" y="285728"/>
            <a:ext cx="5715040" cy="2928934"/>
          </a:xfrm>
          <a:prstGeom prst="wedgeRoundRectCallout">
            <a:avLst>
              <a:gd name="adj1" fmla="val -40226"/>
              <a:gd name="adj2" fmla="val 6838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Where are all my new body parts now?! </a:t>
            </a:r>
          </a:p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Well, go to part 2 to learn more...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5" name="HandyBodyVocab1 - BodyParts 15.wav">
            <a:hlinkClick r:id="" action="ppaction://media"/>
          </p:cNvPr>
          <p:cNvPicPr>
            <a:picLocks noRot="1" noChangeAspect="1"/>
          </p:cNvPicPr>
          <p:nvPr>
            <a:wavAudioFile r:embed="rId1" name="HandyBodyVocab1 - BodyParts 1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853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9" presetID="35" presetClass="emph" presetSubtype="0" repeatCount="9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23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5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2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5" presetClass="emp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mph" presetSubtype="0" repeatCount="700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25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Angel of the North  by davidgsteadman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17424" cy="6858000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Angel of the North  by davidgsteadma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17424" cy="6858000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2360840"/>
            <a:ext cx="3143240" cy="3878023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360840"/>
            <a:ext cx="3143240" cy="387802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357422" y="0"/>
            <a:ext cx="6357982" cy="2786058"/>
          </a:xfrm>
          <a:prstGeom prst="wedgeRoundRectCallout">
            <a:avLst>
              <a:gd name="adj1" fmla="val -40992"/>
              <a:gd name="adj2" fmla="val 10200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I am Mr. Angry Potato Head and today we are going to talk about body parts!</a:t>
            </a:r>
          </a:p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I have...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HandyBodyVocab1 - BodyParts 2.wav">
            <a:hlinkClick r:id="" action="ppaction://media"/>
          </p:cNvPr>
          <p:cNvPicPr>
            <a:picLocks noRot="1" noChangeAspect="1"/>
          </p:cNvPicPr>
          <p:nvPr>
            <a:wavAudioFile r:embed="rId1" name="HandyBodyVocab1 - BodyParts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1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9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birdy by marfis75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00562" cy="6055761"/>
          </a:xfrm>
          <a:prstGeom prst="rect">
            <a:avLst/>
          </a:prstGeom>
          <a:noFill/>
        </p:spPr>
      </p:pic>
      <p:pic>
        <p:nvPicPr>
          <p:cNvPr id="11266" name="Picture 2" descr="birdy by marfis75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-1"/>
            <a:ext cx="4643438" cy="6055761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3143240" cy="3878023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3143240" cy="3878024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 rot="3480000">
            <a:off x="2196754" y="248912"/>
            <a:ext cx="1757481" cy="211156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39600">
            <a:off x="457109" y="1876070"/>
            <a:ext cx="3143240" cy="387802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Head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357686" y="285728"/>
            <a:ext cx="3643338" cy="1357322"/>
          </a:xfrm>
          <a:prstGeom prst="wedgeRoundRectCallout">
            <a:avLst>
              <a:gd name="adj1" fmla="val -7528"/>
              <a:gd name="adj2" fmla="val 63747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Kopf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3857620" y="3714752"/>
            <a:ext cx="3643338" cy="1643050"/>
          </a:xfrm>
          <a:prstGeom prst="wedgeRoundRectCallout">
            <a:avLst>
              <a:gd name="adj1" fmla="val -70272"/>
              <a:gd name="adj2" fmla="val 1389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 smtClean="0">
                <a:solidFill>
                  <a:schemeClr val="bg2">
                    <a:lumMod val="10000"/>
                  </a:schemeClr>
                </a:solidFill>
              </a:rPr>
              <a:t>Yes, I’m very clever!</a:t>
            </a:r>
            <a:endParaRPr lang="en-GB" sz="4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4" name="HandyBodyVocab1 - BodyParts 3.wav">
            <a:hlinkClick r:id="" action="ppaction://media"/>
          </p:cNvPr>
          <p:cNvPicPr>
            <a:picLocks noRot="1" noChangeAspect="1"/>
          </p:cNvPicPr>
          <p:nvPr>
            <a:wavAudioFile r:embed="rId1" name="HandyBodyVocab1 - BodyParts 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9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73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73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673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173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673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273"/>
                            </p:stCondLst>
                            <p:childTnLst>
                              <p:par>
                                <p:cTn id="55" presetID="1" presetClass="exit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Jade's belly by another sergi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68" y="0"/>
            <a:ext cx="4572032" cy="6858000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1857364"/>
            <a:ext cx="3143240" cy="3878023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1857364"/>
            <a:ext cx="3143240" cy="3878024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 rot="19169762">
            <a:off x="4975712" y="2175100"/>
            <a:ext cx="1757481" cy="211156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40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Stomach</a:t>
            </a:r>
          </a:p>
          <a:p>
            <a:pPr algn="ctr"/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14282" y="142852"/>
            <a:ext cx="3786214" cy="1428760"/>
          </a:xfrm>
          <a:prstGeom prst="wedgeRoundRectCallout">
            <a:avLst>
              <a:gd name="adj1" fmla="val -731"/>
              <a:gd name="adj2" fmla="val 7418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Bauch</a:t>
            </a:r>
            <a:endParaRPr lang="en-GB" sz="6000" b="1" dirty="0" smtClean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4786314" y="4143380"/>
            <a:ext cx="3643338" cy="1643050"/>
          </a:xfrm>
          <a:prstGeom prst="wedgeRoundRectCallout">
            <a:avLst>
              <a:gd name="adj1" fmla="val -79162"/>
              <a:gd name="adj2" fmla="val -2321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smtClean="0">
                <a:solidFill>
                  <a:schemeClr val="bg2">
                    <a:lumMod val="10000"/>
                  </a:schemeClr>
                </a:solidFill>
              </a:rPr>
              <a:t>Mine is a bit too fat.</a:t>
            </a:r>
          </a:p>
        </p:txBody>
      </p:sp>
      <p:pic>
        <p:nvPicPr>
          <p:cNvPr id="12" name="HandyBodyVocab1 - BodyParts 4.wav">
            <a:hlinkClick r:id="" action="ppaction://media"/>
          </p:cNvPr>
          <p:cNvPicPr>
            <a:picLocks noRot="1" noChangeAspect="1"/>
          </p:cNvPicPr>
          <p:nvPr>
            <a:wavAudioFile r:embed="rId1" name="HandyBodyVocab1 - BodyParts 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6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Belly dancer in egypt by ff137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9" y="0"/>
            <a:ext cx="5143501" cy="6858000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1857364"/>
            <a:ext cx="3143240" cy="3878023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1857364"/>
            <a:ext cx="3143240" cy="3878024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 rot="18312160">
            <a:off x="4776773" y="1413864"/>
            <a:ext cx="1757481" cy="211156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40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Back</a:t>
            </a:r>
          </a:p>
          <a:p>
            <a:pPr algn="ctr"/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14282" y="214290"/>
            <a:ext cx="4000528" cy="1143008"/>
          </a:xfrm>
          <a:prstGeom prst="wedgeRoundRectCallout">
            <a:avLst>
              <a:gd name="adj1" fmla="val -10255"/>
              <a:gd name="adj2" fmla="val 9751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de-DE" sz="6000" b="1" dirty="0" smtClean="0">
                <a:solidFill>
                  <a:schemeClr val="bg2">
                    <a:lumMod val="10000"/>
                  </a:schemeClr>
                </a:solidFill>
              </a:rPr>
              <a:t>Rücken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HandyBodyVocab1 - BodyParts 5.wav">
            <a:hlinkClick r:id="" action="ppaction://media"/>
          </p:cNvPr>
          <p:cNvPicPr>
            <a:picLocks noRot="1" noChangeAspect="1"/>
          </p:cNvPicPr>
          <p:nvPr>
            <a:wavAudioFile r:embed="rId1" name="HandyBodyVocab1 - BodyParts 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Angel of the North  by davidgsteadma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17424" cy="6858000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2360840"/>
            <a:ext cx="3143240" cy="3878023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360840"/>
            <a:ext cx="3143240" cy="387802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286116" y="1571612"/>
            <a:ext cx="3643338" cy="1214446"/>
          </a:xfrm>
          <a:prstGeom prst="wedgeRoundRectCallout">
            <a:avLst>
              <a:gd name="adj1" fmla="val -50927"/>
              <a:gd name="adj2" fmla="val 13024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I wish I had…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HandyBodyVocab1 - BodyParts 6.wav">
            <a:hlinkClick r:id="" action="ppaction://media"/>
          </p:cNvPr>
          <p:cNvPicPr>
            <a:picLocks noRot="1" noChangeAspect="1"/>
          </p:cNvPicPr>
          <p:nvPr>
            <a:wavAudioFile r:embed="rId1" name="HandyBodyVocab1 - BodyParts 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butterfly_henna_shoulder_flowers_mehndi by Henna by Heather - Mehndi in Boston / Providence M."/>
          <p:cNvPicPr>
            <a:picLocks noChangeAspect="1" noChangeArrowheads="1"/>
          </p:cNvPicPr>
          <p:nvPr/>
        </p:nvPicPr>
        <p:blipFill>
          <a:blip r:embed="rId3" cstate="print"/>
          <a:srcRect b="5883"/>
          <a:stretch>
            <a:fillRect/>
          </a:stretch>
        </p:blipFill>
        <p:spPr bwMode="auto">
          <a:xfrm>
            <a:off x="0" y="0"/>
            <a:ext cx="7686340" cy="6858000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5008" y="1928802"/>
            <a:ext cx="3143240" cy="3878023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5008" y="1928802"/>
            <a:ext cx="3143240" cy="3878024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 rot="19106035">
            <a:off x="491435" y="312539"/>
            <a:ext cx="1757481" cy="2148385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Shoulder </a:t>
            </a:r>
            <a:r>
              <a:rPr lang="en-GB" sz="4000" b="1" dirty="0" smtClean="0">
                <a:solidFill>
                  <a:schemeClr val="bg1"/>
                </a:solidFill>
              </a:rPr>
              <a:t>- Shoulders</a:t>
            </a:r>
            <a:endParaRPr lang="en-GB" sz="4000" b="1" dirty="0">
              <a:solidFill>
                <a:schemeClr val="bg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285984" y="1071546"/>
            <a:ext cx="4286280" cy="1071570"/>
          </a:xfrm>
          <a:prstGeom prst="wedgeRoundRectCallout">
            <a:avLst>
              <a:gd name="adj1" fmla="val 49491"/>
              <a:gd name="adj2" fmla="val 19862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die </a:t>
            </a:r>
            <a:r>
              <a:rPr lang="de-DE" sz="6000" b="1" dirty="0" smtClean="0">
                <a:solidFill>
                  <a:schemeClr val="bg2">
                    <a:lumMod val="10000"/>
                  </a:schemeClr>
                </a:solidFill>
              </a:rPr>
              <a:t>Schulter</a:t>
            </a:r>
            <a:endParaRPr lang="de-DE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571472" y="4357694"/>
            <a:ext cx="4572032" cy="1143008"/>
          </a:xfrm>
          <a:prstGeom prst="wedgeRoundRectCallout">
            <a:avLst>
              <a:gd name="adj1" fmla="val 69685"/>
              <a:gd name="adj2" fmla="val -2248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die </a:t>
            </a:r>
            <a:r>
              <a:rPr lang="de-DE" sz="6000" b="1" dirty="0" smtClean="0">
                <a:solidFill>
                  <a:schemeClr val="bg2">
                    <a:lumMod val="10000"/>
                  </a:schemeClr>
                </a:solidFill>
              </a:rPr>
              <a:t>Schultern</a:t>
            </a:r>
            <a:endParaRPr lang="de-DE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2" name="HandyBodyVocab1 - BodyParts 7.wav">
            <a:hlinkClick r:id="" action="ppaction://media"/>
          </p:cNvPr>
          <p:cNvPicPr>
            <a:picLocks noRot="1" noChangeAspect="1"/>
          </p:cNvPicPr>
          <p:nvPr>
            <a:wavAudioFile r:embed="rId1" name="HandyBodyVocab1 - BodyParts 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Shoulder - Shoulders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3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neck by Andrew Ciscel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643306" cy="6347223"/>
          </a:xfrm>
          <a:prstGeom prst="rect">
            <a:avLst/>
          </a:prstGeom>
          <a:noFill/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5008" y="1928802"/>
            <a:ext cx="3143240" cy="3878023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5008" y="1928802"/>
            <a:ext cx="3143240" cy="3878024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 rot="5400000">
            <a:off x="3320280" y="1966076"/>
            <a:ext cx="1757481" cy="211156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Neck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143504" y="285728"/>
            <a:ext cx="3643338" cy="1357322"/>
          </a:xfrm>
          <a:prstGeom prst="wedgeRoundRectCallout">
            <a:avLst>
              <a:gd name="adj1" fmla="val -9097"/>
              <a:gd name="adj2" fmla="val 8925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Hals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" name="HandyBodyVocab1 - BodyParts 8.wav">
            <a:hlinkClick r:id="" action="ppaction://media"/>
          </p:cNvPr>
          <p:cNvPicPr>
            <a:picLocks noRot="1" noChangeAspect="1"/>
          </p:cNvPicPr>
          <p:nvPr>
            <a:wavAudioFile r:embed="rId1" name="HandyBodyVocab1 - BodyParts 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ay 220: Body Parts by Kat.B.Photography."/>
          <p:cNvPicPr>
            <a:picLocks noChangeAspect="1" noChangeArrowheads="1"/>
          </p:cNvPicPr>
          <p:nvPr/>
        </p:nvPicPr>
        <p:blipFill>
          <a:blip r:embed="rId3" cstate="print"/>
          <a:srcRect b="94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1785926"/>
            <a:ext cx="2857520" cy="3525511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1785926"/>
            <a:ext cx="2857520" cy="3525512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 rot="-3780000">
            <a:off x="1713981" y="3752248"/>
            <a:ext cx="1334595" cy="1778841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3214678" y="5000636"/>
            <a:ext cx="428628" cy="285752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4000496" y="5143512"/>
            <a:ext cx="500066" cy="214314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 Diagonal Corner Rectangle 8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Leg </a:t>
            </a:r>
            <a:r>
              <a:rPr lang="en-GB" sz="4000" b="1" dirty="0" smtClean="0">
                <a:solidFill>
                  <a:schemeClr val="bg1"/>
                </a:solidFill>
              </a:rPr>
              <a:t>- Legs</a:t>
            </a:r>
            <a:endParaRPr lang="en-GB" sz="4000" b="1" dirty="0">
              <a:solidFill>
                <a:schemeClr val="bg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143504" y="214290"/>
            <a:ext cx="3571900" cy="1143008"/>
          </a:xfrm>
          <a:prstGeom prst="wedgeRoundRectCallout">
            <a:avLst>
              <a:gd name="adj1" fmla="val 64105"/>
              <a:gd name="adj2" fmla="val 115921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das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Bein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8" name="Rounded Rectangular Callout 27"/>
          <p:cNvSpPr/>
          <p:nvPr/>
        </p:nvSpPr>
        <p:spPr>
          <a:xfrm>
            <a:off x="214282" y="214290"/>
            <a:ext cx="4500594" cy="1643050"/>
          </a:xfrm>
          <a:prstGeom prst="wedgeRoundRectCallout">
            <a:avLst>
              <a:gd name="adj1" fmla="val -4891"/>
              <a:gd name="adj2" fmla="val 7766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 smtClean="0">
                <a:solidFill>
                  <a:schemeClr val="bg2">
                    <a:lumMod val="10000"/>
                  </a:schemeClr>
                </a:solidFill>
              </a:rPr>
              <a:t>Yeah, I have legs!</a:t>
            </a:r>
            <a:endParaRPr lang="en-GB" sz="4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5500694" y="2143116"/>
            <a:ext cx="3571900" cy="1214446"/>
          </a:xfrm>
          <a:prstGeom prst="wedgeRoundRectCallout">
            <a:avLst>
              <a:gd name="adj1" fmla="val 64105"/>
              <a:gd name="adj2" fmla="val 115921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die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Beine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4" name="HandyBodyVocab1 - BodyParts 9.wav">
            <a:hlinkClick r:id="" action="ppaction://media"/>
          </p:cNvPr>
          <p:cNvPicPr>
            <a:picLocks noRot="1" noChangeAspect="1"/>
          </p:cNvPicPr>
          <p:nvPr>
            <a:wavAudioFile r:embed="rId1" name="HandyBodyVocab1 - BodyParts 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15" name="Round Diagonal Corner Rectangle 14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Leg - Legs</a:t>
            </a:r>
            <a:endParaRPr lang="en-GB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9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5" presetClass="emph" presetSubtype="0" fill="remove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3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2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992"/>
                            </p:stCondLst>
                            <p:childTnLst>
                              <p:par>
                                <p:cTn id="3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408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408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0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" grpId="0" animBg="1"/>
      <p:bldP spid="28" grpId="0" animBg="1"/>
      <p:bldP spid="13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185</Words>
  <Application>Microsoft Office PowerPoint</Application>
  <PresentationFormat>On-screen Show (4:3)</PresentationFormat>
  <Paragraphs>58</Paragraphs>
  <Slides>16</Slides>
  <Notes>0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Handy Body Vocab 1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???? – ???? </dc:title>
  <dc:creator>David Wilson</dc:creator>
  <cp:lastModifiedBy>David Wilson</cp:lastModifiedBy>
  <cp:revision>115</cp:revision>
  <dcterms:created xsi:type="dcterms:W3CDTF">2009-08-19T12:44:08Z</dcterms:created>
  <dcterms:modified xsi:type="dcterms:W3CDTF">2010-06-09T14:27:32Z</dcterms:modified>
</cp:coreProperties>
</file>