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60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4660"/>
  </p:normalViewPr>
  <p:slideViewPr>
    <p:cSldViewPr>
      <p:cViewPr>
        <p:scale>
          <a:sx n="50" d="100"/>
          <a:sy n="50" d="100"/>
        </p:scale>
        <p:origin x="-2088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6787-4758-48EA-86A4-CD70162C62A1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51CC1-98D6-4AFE-B257-581FB08DE8B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6787-4758-48EA-86A4-CD70162C62A1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51CC1-98D6-4AFE-B257-581FB08DE8B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6787-4758-48EA-86A4-CD70162C62A1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51CC1-98D6-4AFE-B257-581FB08DE8B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6787-4758-48EA-86A4-CD70162C62A1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51CC1-98D6-4AFE-B257-581FB08DE8B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6787-4758-48EA-86A4-CD70162C62A1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51CC1-98D6-4AFE-B257-581FB08DE8B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6787-4758-48EA-86A4-CD70162C62A1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51CC1-98D6-4AFE-B257-581FB08DE8B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6787-4758-48EA-86A4-CD70162C62A1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51CC1-98D6-4AFE-B257-581FB08DE8B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6787-4758-48EA-86A4-CD70162C62A1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51CC1-98D6-4AFE-B257-581FB08DE8B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6787-4758-48EA-86A4-CD70162C62A1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51CC1-98D6-4AFE-B257-581FB08DE8B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6787-4758-48EA-86A4-CD70162C62A1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51CC1-98D6-4AFE-B257-581FB08DE8B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6787-4758-48EA-86A4-CD70162C62A1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51CC1-98D6-4AFE-B257-581FB08DE8B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66787-4758-48EA-86A4-CD70162C62A1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51CC1-98D6-4AFE-B257-581FB08DE8B9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5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17.wav"/><Relationship Id="rId7" Type="http://schemas.openxmlformats.org/officeDocument/2006/relationships/image" Target="../media/image7.png"/><Relationship Id="rId2" Type="http://schemas.openxmlformats.org/officeDocument/2006/relationships/audio" Target="../media/audio16.wav"/><Relationship Id="rId1" Type="http://schemas.openxmlformats.org/officeDocument/2006/relationships/audio" Target="../media/audio15.wav"/><Relationship Id="rId6" Type="http://schemas.openxmlformats.org/officeDocument/2006/relationships/image" Target="../media/image27.png"/><Relationship Id="rId11" Type="http://schemas.openxmlformats.org/officeDocument/2006/relationships/image" Target="../media/image31.png"/><Relationship Id="rId5" Type="http://schemas.openxmlformats.org/officeDocument/2006/relationships/image" Target="../media/image26.jpeg"/><Relationship Id="rId10" Type="http://schemas.openxmlformats.org/officeDocument/2006/relationships/image" Target="../media/image30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3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12" Type="http://schemas.openxmlformats.org/officeDocument/2006/relationships/image" Target="../media/image36.png"/><Relationship Id="rId2" Type="http://schemas.openxmlformats.org/officeDocument/2006/relationships/audio" Target="../media/audio20.wav"/><Relationship Id="rId1" Type="http://schemas.openxmlformats.org/officeDocument/2006/relationships/audio" Target="../media/audio19.wav"/><Relationship Id="rId6" Type="http://schemas.openxmlformats.org/officeDocument/2006/relationships/image" Target="../media/image35.png"/><Relationship Id="rId11" Type="http://schemas.openxmlformats.org/officeDocument/2006/relationships/image" Target="../media/image28.png"/><Relationship Id="rId5" Type="http://schemas.openxmlformats.org/officeDocument/2006/relationships/image" Target="../media/image34.gif"/><Relationship Id="rId10" Type="http://schemas.openxmlformats.org/officeDocument/2006/relationships/image" Target="../media/image7.png"/><Relationship Id="rId4" Type="http://schemas.openxmlformats.org/officeDocument/2006/relationships/image" Target="../media/image8.jpeg"/><Relationship Id="rId9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18" Type="http://schemas.openxmlformats.org/officeDocument/2006/relationships/image" Target="../media/image50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53.png"/><Relationship Id="rId7" Type="http://schemas.openxmlformats.org/officeDocument/2006/relationships/image" Target="../media/image28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5" Type="http://schemas.openxmlformats.org/officeDocument/2006/relationships/image" Target="../media/image57.png"/><Relationship Id="rId2" Type="http://schemas.openxmlformats.org/officeDocument/2006/relationships/audio" Target="../media/audio22.wav"/><Relationship Id="rId16" Type="http://schemas.openxmlformats.org/officeDocument/2006/relationships/image" Target="../media/image48.png"/><Relationship Id="rId20" Type="http://schemas.openxmlformats.org/officeDocument/2006/relationships/image" Target="../media/image52.png"/><Relationship Id="rId1" Type="http://schemas.openxmlformats.org/officeDocument/2006/relationships/audio" Target="../media/audio21.wav"/><Relationship Id="rId6" Type="http://schemas.openxmlformats.org/officeDocument/2006/relationships/image" Target="../media/image39.png"/><Relationship Id="rId11" Type="http://schemas.openxmlformats.org/officeDocument/2006/relationships/image" Target="../media/image43.png"/><Relationship Id="rId24" Type="http://schemas.openxmlformats.org/officeDocument/2006/relationships/image" Target="../media/image56.png"/><Relationship Id="rId5" Type="http://schemas.openxmlformats.org/officeDocument/2006/relationships/image" Target="../media/image38.png"/><Relationship Id="rId15" Type="http://schemas.openxmlformats.org/officeDocument/2006/relationships/image" Target="../media/image47.png"/><Relationship Id="rId23" Type="http://schemas.openxmlformats.org/officeDocument/2006/relationships/image" Target="../media/image55.png"/><Relationship Id="rId10" Type="http://schemas.openxmlformats.org/officeDocument/2006/relationships/image" Target="../media/image42.png"/><Relationship Id="rId19" Type="http://schemas.openxmlformats.org/officeDocument/2006/relationships/image" Target="../media/image51.png"/><Relationship Id="rId4" Type="http://schemas.openxmlformats.org/officeDocument/2006/relationships/image" Target="../media/image22.jpeg"/><Relationship Id="rId9" Type="http://schemas.openxmlformats.org/officeDocument/2006/relationships/image" Target="../media/image41.png"/><Relationship Id="rId14" Type="http://schemas.openxmlformats.org/officeDocument/2006/relationships/image" Target="../media/image46.png"/><Relationship Id="rId22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audio10.wav"/><Relationship Id="rId1" Type="http://schemas.openxmlformats.org/officeDocument/2006/relationships/audio" Target="../media/audio9.wav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openxmlformats.org/officeDocument/2006/relationships/image" Target="../media/image16.png"/><Relationship Id="rId4" Type="http://schemas.openxmlformats.org/officeDocument/2006/relationships/image" Target="../media/image13.jpe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5400" dirty="0" smtClean="0"/>
              <a:t>Handy Body </a:t>
            </a:r>
            <a:r>
              <a:rPr lang="en-GB" sz="5400" dirty="0" err="1" smtClean="0"/>
              <a:t>Vocab</a:t>
            </a:r>
            <a:r>
              <a:rPr lang="en-GB" sz="5400" dirty="0" smtClean="0"/>
              <a:t> 2</a:t>
            </a:r>
            <a:br>
              <a:rPr lang="en-GB" sz="5400" dirty="0" smtClean="0"/>
            </a:br>
            <a:endParaRPr lang="en-GB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3886200"/>
            <a:ext cx="7858180" cy="1752600"/>
          </a:xfrm>
        </p:spPr>
        <p:txBody>
          <a:bodyPr>
            <a:normAutofit fontScale="92500" lnSpcReduction="10000"/>
          </a:bodyPr>
          <a:lstStyle/>
          <a:p>
            <a:r>
              <a:rPr lang="en-GB" sz="3600" dirty="0" smtClean="0"/>
              <a:t>The Face </a:t>
            </a:r>
          </a:p>
          <a:p>
            <a:r>
              <a:rPr lang="en-GB" sz="3600" dirty="0" smtClean="0"/>
              <a:t>with Mr. Angry Potato Head </a:t>
            </a:r>
          </a:p>
          <a:p>
            <a:r>
              <a:rPr lang="en-GB" sz="3600" dirty="0" smtClean="0"/>
              <a:t>and Mr. Confused and Angry </a:t>
            </a:r>
            <a:r>
              <a:rPr lang="en-GB" sz="3600" dirty="0" err="1" smtClean="0"/>
              <a:t>Wolfman</a:t>
            </a:r>
            <a:endParaRPr lang="en-GB" sz="36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://farm4.static.flickr.com/3429/3397797716_821ca2982d_b.jpg"/>
          <p:cNvPicPr>
            <a:picLocks noChangeAspect="1" noChangeArrowheads="1"/>
          </p:cNvPicPr>
          <p:nvPr/>
        </p:nvPicPr>
        <p:blipFill>
          <a:blip r:embed="rId3" cstate="print"/>
          <a:srcRect t="6250" r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357158" y="642918"/>
            <a:ext cx="3571900" cy="1214446"/>
          </a:xfrm>
          <a:prstGeom prst="wedgeRoundRectCallout">
            <a:avLst>
              <a:gd name="adj1" fmla="val 65970"/>
              <a:gd name="adj2" fmla="val 144394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</a:rPr>
              <a:t>die </a:t>
            </a:r>
            <a:r>
              <a:rPr lang="en-GB" sz="6000" b="1" dirty="0" err="1" smtClean="0">
                <a:solidFill>
                  <a:schemeClr val="tx2">
                    <a:lumMod val="50000"/>
                  </a:schemeClr>
                </a:solidFill>
              </a:rPr>
              <a:t>Haare</a:t>
            </a:r>
            <a:endParaRPr lang="en-GB" sz="6000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Round Diagonal Corner Rectangle 9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Hair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5" name="HandyBodyVocab2 - TheFace -10.wav">
            <a:hlinkClick r:id="" action="ppaction://media"/>
          </p:cNvPr>
          <p:cNvPicPr>
            <a:picLocks noRot="1" noChangeAspect="1"/>
          </p:cNvPicPr>
          <p:nvPr>
            <a:wavAudioFile r:embed="rId1" name="HandyBodyVocab2 - TheFace -10.wav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farm4.static.flickr.com/3009/3027141190_fec702ccdc_b.jpg"/>
          <p:cNvPicPr>
            <a:picLocks noChangeAspect="1" noChangeArrowheads="1"/>
          </p:cNvPicPr>
          <p:nvPr/>
        </p:nvPicPr>
        <p:blipFill>
          <a:blip r:embed="rId3" cstate="print"/>
          <a:srcRect t="4470"/>
          <a:stretch>
            <a:fillRect/>
          </a:stretch>
        </p:blipFill>
        <p:spPr bwMode="auto">
          <a:xfrm>
            <a:off x="0" y="0"/>
            <a:ext cx="9144000" cy="6107881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357158" y="4357694"/>
            <a:ext cx="3286148" cy="1357322"/>
          </a:xfrm>
          <a:prstGeom prst="wedgeRoundRectCallout">
            <a:avLst>
              <a:gd name="adj1" fmla="val 78860"/>
              <a:gd name="adj2" fmla="val -101218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>
                <a:solidFill>
                  <a:schemeClr val="tx2">
                    <a:lumMod val="50000"/>
                  </a:schemeClr>
                </a:solidFill>
              </a:rPr>
              <a:t>die </a:t>
            </a:r>
            <a:r>
              <a:rPr lang="en-GB" sz="5400" b="1" dirty="0" err="1" smtClean="0">
                <a:solidFill>
                  <a:schemeClr val="tx2">
                    <a:lumMod val="50000"/>
                  </a:schemeClr>
                </a:solidFill>
              </a:rPr>
              <a:t>Lippen</a:t>
            </a:r>
            <a:endParaRPr lang="en-GB" sz="5400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Round Diagonal Corner Rectangle 9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Lips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5" name="HandyBodyVocab2 - TheFace -11.wav">
            <a:hlinkClick r:id="" action="ppaction://media"/>
          </p:cNvPr>
          <p:cNvPicPr>
            <a:picLocks noRot="1" noChangeAspect="1"/>
          </p:cNvPicPr>
          <p:nvPr>
            <a:wavAudioFile r:embed="rId1" name="HandyBodyVocab2 - TheFace -11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farm4.static.flickr.com/3119/2329237679_d4cb32b812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51619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1571604" y="4643446"/>
            <a:ext cx="6143668" cy="1071570"/>
          </a:xfrm>
          <a:prstGeom prst="wedgeRoundRectCallout">
            <a:avLst>
              <a:gd name="adj1" fmla="val 75216"/>
              <a:gd name="adj2" fmla="val -49288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 smtClean="0">
                <a:solidFill>
                  <a:schemeClr val="tx2">
                    <a:lumMod val="50000"/>
                  </a:schemeClr>
                </a:solidFill>
              </a:rPr>
              <a:t>die Augenbrauen</a:t>
            </a:r>
          </a:p>
        </p:txBody>
      </p:sp>
      <p:sp>
        <p:nvSpPr>
          <p:cNvPr id="10" name="Round Diagonal Corner Rectangle 9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Eyebrows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Down Arrow 4"/>
          <p:cNvSpPr/>
          <p:nvPr/>
        </p:nvSpPr>
        <p:spPr>
          <a:xfrm rot="19169762">
            <a:off x="760871" y="-39478"/>
            <a:ext cx="1757481" cy="2111562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Down Arrow 6"/>
          <p:cNvSpPr/>
          <p:nvPr/>
        </p:nvSpPr>
        <p:spPr>
          <a:xfrm rot="14685328">
            <a:off x="4022843" y="2118110"/>
            <a:ext cx="1757481" cy="2111562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8" name="HandyBodyVocab2 - TheFace -12.wav">
            <a:hlinkClick r:id="" action="ppaction://media"/>
          </p:cNvPr>
          <p:cNvPicPr>
            <a:picLocks noRot="1" noChangeAspect="1"/>
          </p:cNvPicPr>
          <p:nvPr>
            <a:wavAudioFile r:embed="rId1" name="HandyBodyVocab2 - TheFace -12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farm4.static.flickr.com/3192/2887436936_aac1ca4854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4286248" y="214290"/>
            <a:ext cx="4572032" cy="1000132"/>
          </a:xfrm>
          <a:prstGeom prst="wedgeRoundRectCallout">
            <a:avLst>
              <a:gd name="adj1" fmla="val 65826"/>
              <a:gd name="adj2" fmla="val 132966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</a:rPr>
              <a:t>die </a:t>
            </a:r>
            <a:r>
              <a:rPr lang="en-GB" sz="6000" b="1" dirty="0" err="1" smtClean="0">
                <a:solidFill>
                  <a:schemeClr val="tx2">
                    <a:lumMod val="50000"/>
                  </a:schemeClr>
                </a:solidFill>
              </a:rPr>
              <a:t>Wimpern</a:t>
            </a:r>
            <a:endParaRPr lang="en-GB" sz="6000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Round Diagonal Corner Rectangle 9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Eyelashes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Down Arrow 4"/>
          <p:cNvSpPr/>
          <p:nvPr/>
        </p:nvSpPr>
        <p:spPr>
          <a:xfrm rot="19169762">
            <a:off x="475149" y="31961"/>
            <a:ext cx="1757481" cy="2111562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7" name="HandyBodyVocab2 - TheFace -13.wav">
            <a:hlinkClick r:id="" action="ppaction://media"/>
          </p:cNvPr>
          <p:cNvPicPr>
            <a:picLocks noRot="1" noChangeAspect="1"/>
          </p:cNvPicPr>
          <p:nvPr>
            <a:wavAudioFile r:embed="rId1" name="HandyBodyVocab2 - TheFace -13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farm2.static.flickr.com/1227/1367447617_3f61a4638d_b.jpg"/>
          <p:cNvPicPr>
            <a:picLocks noChangeAspect="1" noChangeArrowheads="1"/>
          </p:cNvPicPr>
          <p:nvPr/>
        </p:nvPicPr>
        <p:blipFill>
          <a:blip r:embed="rId5" cstate="print"/>
          <a:srcRect l="6250" t="1743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7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43636" y="1571612"/>
            <a:ext cx="2609850" cy="4391025"/>
          </a:xfrm>
          <a:prstGeom prst="rect">
            <a:avLst/>
          </a:prstGeom>
        </p:spPr>
      </p:pic>
      <p:pic>
        <p:nvPicPr>
          <p:cNvPr id="7" name="Picture 6" descr="confusedwolfman4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43636" y="1571612"/>
            <a:ext cx="2609850" cy="4391025"/>
          </a:xfrm>
          <a:prstGeom prst="rect">
            <a:avLst/>
          </a:prstGeom>
        </p:spPr>
      </p:pic>
      <p:pic>
        <p:nvPicPr>
          <p:cNvPr id="5" name="Picture 4" descr="bear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60" y="3786190"/>
            <a:ext cx="2501289" cy="2643206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2071670" y="4500570"/>
            <a:ext cx="3429024" cy="1143008"/>
          </a:xfrm>
          <a:prstGeom prst="wedgeRoundRectCallout">
            <a:avLst>
              <a:gd name="adj1" fmla="val 69336"/>
              <a:gd name="adj2" fmla="val -3516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solidFill>
                  <a:schemeClr val="tx2">
                    <a:lumMod val="50000"/>
                  </a:schemeClr>
                </a:solidFill>
              </a:rPr>
              <a:t>Nice beard!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1000100" y="2071678"/>
            <a:ext cx="5143536" cy="1357322"/>
          </a:xfrm>
          <a:prstGeom prst="wedgeRoundRectCallout">
            <a:avLst>
              <a:gd name="adj1" fmla="val 45006"/>
              <a:gd name="adj2" fmla="val 12061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solidFill>
                  <a:schemeClr val="tx2">
                    <a:lumMod val="50000"/>
                  </a:schemeClr>
                </a:solidFill>
              </a:rPr>
              <a:t>I wonder if I look good with a beard?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1285852" y="2928934"/>
            <a:ext cx="4724432" cy="990608"/>
          </a:xfrm>
          <a:prstGeom prst="wedgeRoundRectCallout">
            <a:avLst>
              <a:gd name="adj1" fmla="val 50097"/>
              <a:gd name="adj2" fmla="val 10096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solidFill>
                  <a:schemeClr val="tx2">
                    <a:lumMod val="50000"/>
                  </a:schemeClr>
                </a:solidFill>
              </a:rPr>
              <a:t>Hmm, I like it!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5643570" y="285728"/>
            <a:ext cx="3429024" cy="1357322"/>
          </a:xfrm>
          <a:prstGeom prst="wedgeRoundRectCallout">
            <a:avLst>
              <a:gd name="adj1" fmla="val -43117"/>
              <a:gd name="adj2" fmla="val 98079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2">
                    <a:lumMod val="50000"/>
                  </a:schemeClr>
                </a:solidFill>
              </a:rPr>
              <a:t>der</a:t>
            </a:r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</a:rPr>
              <a:t> Bart</a:t>
            </a:r>
          </a:p>
        </p:txBody>
      </p:sp>
      <p:sp>
        <p:nvSpPr>
          <p:cNvPr id="10" name="Round Diagonal Corner Rectangle 9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Beard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3" name="HandyBodyVocab2 - TheFace -14-1.wav">
            <a:hlinkClick r:id="" action="ppaction://media"/>
          </p:cNvPr>
          <p:cNvPicPr>
            <a:picLocks noRot="1" noChangeAspect="1"/>
          </p:cNvPicPr>
          <p:nvPr>
            <a:wavAudioFile r:embed="rId1" name="HandyBodyVocab2 - TheFace -14-1.wav"/>
          </p:nvPr>
        </p:nvPicPr>
        <p:blipFill>
          <a:blip r:embed="rId9" cstate="print"/>
          <a:stretch>
            <a:fillRect/>
          </a:stretch>
        </p:blipFill>
        <p:spPr>
          <a:xfrm>
            <a:off x="6072198" y="6215082"/>
            <a:ext cx="304800" cy="304800"/>
          </a:xfrm>
          <a:prstGeom prst="rect">
            <a:avLst/>
          </a:prstGeom>
        </p:spPr>
      </p:pic>
      <p:pic>
        <p:nvPicPr>
          <p:cNvPr id="14" name="HandyBodyVocab2 - TheFace -14 -2.wav">
            <a:hlinkClick r:id="" action="ppaction://media"/>
          </p:cNvPr>
          <p:cNvPicPr>
            <a:picLocks noRot="1" noChangeAspect="1"/>
          </p:cNvPicPr>
          <p:nvPr>
            <a:wavAudioFile r:embed="rId2" name="HandyBodyVocab2 - TheFace -14 -2.wav"/>
          </p:nvPr>
        </p:nvPicPr>
        <p:blipFill>
          <a:blip r:embed="rId10" cstate="print"/>
          <a:stretch>
            <a:fillRect/>
          </a:stretch>
        </p:blipFill>
        <p:spPr>
          <a:xfrm>
            <a:off x="6715140" y="6215082"/>
            <a:ext cx="304800" cy="304800"/>
          </a:xfrm>
          <a:prstGeom prst="rect">
            <a:avLst/>
          </a:prstGeom>
        </p:spPr>
      </p:pic>
      <p:pic>
        <p:nvPicPr>
          <p:cNvPr id="15" name="HandyBodyVocab2 - TheFace -14 -3.wav">
            <a:hlinkClick r:id="" action="ppaction://media"/>
          </p:cNvPr>
          <p:cNvPicPr>
            <a:picLocks noRot="1" noChangeAspect="1"/>
          </p:cNvPicPr>
          <p:nvPr>
            <a:wavAudioFile r:embed="rId3" name="HandyBodyVocab2 - TheFace -14 -3.wav"/>
          </p:nvPr>
        </p:nvPicPr>
        <p:blipFill>
          <a:blip r:embed="rId11" cstate="print"/>
          <a:stretch>
            <a:fillRect/>
          </a:stretch>
        </p:blipFill>
        <p:spPr>
          <a:xfrm>
            <a:off x="750095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508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5" presetClass="emph" presetSubtype="0" repeatCount="10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24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84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223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35" presetClass="emph" presetSubtype="0" repeatCount="3000" fill="hold" nodeType="withEffect">
                                  <p:stCondLst>
                                    <p:cond delay="1816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267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showWhenStopped="0">
                <p:cTn id="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showWhenStopped="0"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9" grpId="0" animBg="1"/>
      <p:bldP spid="9" grpId="1" animBg="1"/>
      <p:bldP spid="11" grpId="1" animBg="1"/>
      <p:bldP spid="12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farm3.static.flickr.com/2009/2488100923_8bf6b1f623_b.jpg"/>
          <p:cNvPicPr>
            <a:picLocks noChangeAspect="1" noChangeArrowheads="1"/>
          </p:cNvPicPr>
          <p:nvPr/>
        </p:nvPicPr>
        <p:blipFill>
          <a:blip r:embed="rId3" cstate="print"/>
          <a:srcRect r="6250"/>
          <a:stretch>
            <a:fillRect/>
          </a:stretch>
        </p:blipFill>
        <p:spPr bwMode="auto">
          <a:xfrm>
            <a:off x="0" y="0"/>
            <a:ext cx="9144000" cy="6505576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0" y="285728"/>
            <a:ext cx="5357850" cy="1357322"/>
          </a:xfrm>
          <a:prstGeom prst="wedgeRoundRectCallout">
            <a:avLst>
              <a:gd name="adj1" fmla="val 43986"/>
              <a:gd name="adj2" fmla="val 75624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2">
                    <a:lumMod val="50000"/>
                  </a:schemeClr>
                </a:solidFill>
              </a:rPr>
              <a:t>der</a:t>
            </a:r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6000" b="1" dirty="0" err="1" smtClean="0">
                <a:solidFill>
                  <a:schemeClr val="tx2">
                    <a:lumMod val="50000"/>
                  </a:schemeClr>
                </a:solidFill>
              </a:rPr>
              <a:t>Schnurrbart</a:t>
            </a:r>
            <a:endParaRPr lang="en-GB" sz="6000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Round Diagonal Corner Rectangle 9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Moustache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Down Arrow 4"/>
          <p:cNvSpPr/>
          <p:nvPr/>
        </p:nvSpPr>
        <p:spPr>
          <a:xfrm rot="16200000">
            <a:off x="1034264" y="2966207"/>
            <a:ext cx="1757481" cy="2111562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7" name="HandyBodyVocab2 - TheFace -15.wav">
            <a:hlinkClick r:id="" action="ppaction://media"/>
          </p:cNvPr>
          <p:cNvPicPr>
            <a:picLocks noRot="1" noChangeAspect="1"/>
          </p:cNvPicPr>
          <p:nvPr>
            <a:wavAudioFile r:embed="rId1" name="HandyBodyVocab2 - TheFace -15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http://farm2.static.flickr.com/1383/539869668_dfdf758ff6_b.jpg"/>
          <p:cNvPicPr>
            <a:picLocks noChangeAspect="1" noChangeArrowheads="1"/>
          </p:cNvPicPr>
          <p:nvPr/>
        </p:nvPicPr>
        <p:blipFill>
          <a:blip r:embed="rId4" cstate="print"/>
          <a:srcRect r="4687"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10242" name="Picture 2" descr="http://l.yimg.com/g/images/spaceb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500" y="-1546225"/>
            <a:ext cx="4762500" cy="3181350"/>
          </a:xfrm>
          <a:prstGeom prst="rect">
            <a:avLst/>
          </a:prstGeom>
          <a:noFill/>
        </p:spPr>
      </p:pic>
      <p:pic>
        <p:nvPicPr>
          <p:cNvPr id="7" name="Picture 6" descr="mrpotato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990066"/>
              </a:clrFrom>
              <a:clrTo>
                <a:srgbClr val="99006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2328014"/>
            <a:ext cx="3571900" cy="4530010"/>
          </a:xfrm>
          <a:prstGeom prst="rect">
            <a:avLst/>
          </a:prstGeom>
        </p:spPr>
      </p:pic>
      <p:pic>
        <p:nvPicPr>
          <p:cNvPr id="13" name="Picture 12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2891783"/>
            <a:ext cx="3214742" cy="3966241"/>
          </a:xfrm>
          <a:prstGeom prst="rect">
            <a:avLst/>
          </a:prstGeom>
        </p:spPr>
      </p:pic>
      <p:pic>
        <p:nvPicPr>
          <p:cNvPr id="12" name="Picture 11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2891783"/>
            <a:ext cx="3214742" cy="3966241"/>
          </a:xfrm>
          <a:prstGeom prst="rect">
            <a:avLst/>
          </a:prstGeom>
        </p:spPr>
      </p:pic>
      <p:pic>
        <p:nvPicPr>
          <p:cNvPr id="16" name="Picture 15" descr="confusedwolfman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9786974" y="1071546"/>
            <a:ext cx="2609850" cy="4391025"/>
          </a:xfrm>
          <a:prstGeom prst="rect">
            <a:avLst/>
          </a:prstGeom>
        </p:spPr>
      </p:pic>
      <p:pic>
        <p:nvPicPr>
          <p:cNvPr id="15" name="Picture 14" descr="confusedwolfman4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9786974" y="1071546"/>
            <a:ext cx="2609850" cy="4391025"/>
          </a:xfrm>
          <a:prstGeom prst="rect">
            <a:avLst/>
          </a:prstGeom>
        </p:spPr>
      </p:pic>
      <p:pic>
        <p:nvPicPr>
          <p:cNvPr id="11" name="Picture 10" descr="beard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24880">
            <a:off x="9708302" y="3312184"/>
            <a:ext cx="2546933" cy="2691440"/>
          </a:xfrm>
          <a:prstGeom prst="rect">
            <a:avLst/>
          </a:prstGeom>
        </p:spPr>
      </p:pic>
      <p:pic>
        <p:nvPicPr>
          <p:cNvPr id="18" name="Picture 17" descr="mrpotato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990066"/>
              </a:clrFrom>
              <a:clrTo>
                <a:srgbClr val="990066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2327990"/>
            <a:ext cx="3571900" cy="4530010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2643174" y="285728"/>
            <a:ext cx="5072098" cy="2500330"/>
          </a:xfrm>
          <a:prstGeom prst="wedgeRoundRectCallout">
            <a:avLst>
              <a:gd name="adj1" fmla="val -36071"/>
              <a:gd name="adj2" fmla="val 8863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So, there you have the parts of the face. I have decided to add some to mine...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7" name="Rounded Rectangular Callout 16"/>
          <p:cNvSpPr/>
          <p:nvPr/>
        </p:nvSpPr>
        <p:spPr>
          <a:xfrm>
            <a:off x="2643174" y="214290"/>
            <a:ext cx="4071966" cy="2857520"/>
          </a:xfrm>
          <a:prstGeom prst="wedgeRoundRectCallout">
            <a:avLst>
              <a:gd name="adj1" fmla="val 43575"/>
              <a:gd name="adj2" fmla="val 71124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solidFill>
                  <a:schemeClr val="tx2">
                    <a:lumMod val="50000"/>
                  </a:schemeClr>
                </a:solidFill>
              </a:rPr>
              <a:t>Ta-</a:t>
            </a:r>
            <a:r>
              <a:rPr lang="en-GB" sz="4400" b="1" dirty="0" err="1" smtClean="0">
                <a:solidFill>
                  <a:schemeClr val="tx2">
                    <a:lumMod val="50000"/>
                  </a:schemeClr>
                </a:solidFill>
              </a:rPr>
              <a:t>dah</a:t>
            </a:r>
            <a:r>
              <a:rPr lang="en-GB" sz="4400" b="1" dirty="0" smtClean="0">
                <a:solidFill>
                  <a:schemeClr val="tx2">
                    <a:lumMod val="50000"/>
                  </a:schemeClr>
                </a:solidFill>
              </a:rPr>
              <a:t>! Let’s go and show the others our new look!</a:t>
            </a:r>
          </a:p>
        </p:txBody>
      </p:sp>
      <p:pic>
        <p:nvPicPr>
          <p:cNvPr id="20" name="HandyBodyVocab2 - TheFace -16.wav">
            <a:hlinkClick r:id="" action="ppaction://media"/>
          </p:cNvPr>
          <p:cNvPicPr>
            <a:picLocks noRot="1" noChangeAspect="1"/>
          </p:cNvPicPr>
          <p:nvPr>
            <a:wavAudioFile r:embed="rId1" name="HandyBodyVocab2 - TheFace -16.wav"/>
          </p:nvPr>
        </p:nvPicPr>
        <p:blipFill>
          <a:blip r:embed="rId12" cstate="print"/>
          <a:stretch>
            <a:fillRect/>
          </a:stretch>
        </p:blipFill>
        <p:spPr>
          <a:xfrm>
            <a:off x="8553480" y="5838844"/>
            <a:ext cx="304800" cy="304800"/>
          </a:xfrm>
          <a:prstGeom prst="rect">
            <a:avLst/>
          </a:prstGeom>
        </p:spPr>
      </p:pic>
      <p:pic>
        <p:nvPicPr>
          <p:cNvPr id="21" name="HandyBodyVocab2 - TheFace -16 -2.wav">
            <a:hlinkClick r:id="" action="ppaction://media"/>
          </p:cNvPr>
          <p:cNvPicPr>
            <a:picLocks noRot="1" noChangeAspect="1"/>
          </p:cNvPicPr>
          <p:nvPr>
            <a:wavAudioFile r:embed="rId2" name="HandyBodyVocab2 - TheFace -16 -2.wav"/>
          </p:nvPr>
        </p:nvPicPr>
        <p:blipFill>
          <a:blip r:embed="rId13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55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0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754"/>
                            </p:stCondLst>
                            <p:childTnLst>
                              <p:par>
                                <p:cTn id="1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354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0 0 C -0.10816 -0.14329 -0.21632 -0.28658 -0.3125 -0.31112 C -0.40868 -0.33565 -0.53229 -0.22454 -0.57708 -0.14723 C -0.62187 -0.06991 -0.61181 0.10601 -0.58125 0.15277 C -0.55069 0.19953 -0.42674 0.13703 -0.39375 0.13333 " pathEditMode="relative" ptsTypes="aaaaA"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0 0 C -0.10816 -0.14329 -0.21632 -0.28658 -0.3125 -0.31112 C -0.40868 -0.33565 -0.53229 -0.22454 -0.57708 -0.14723 C -0.62187 -0.06991 -0.61181 0.10601 -0.58125 0.15277 C -0.55069 0.19953 -0.42674 0.13703 -0.39375 0.13333 " pathEditMode="relative" ptsTypes="aaaaA">
                                      <p:cBhvr>
                                        <p:cTn id="3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0 0 C -0.10816 -0.14329 -0.21632 -0.28658 -0.3125 -0.31112 C -0.40868 -0.33565 -0.53229 -0.22454 -0.57708 -0.14723 C -0.62187 -0.06991 -0.61181 0.10601 -0.58125 0.15277 C -0.55069 0.19953 -0.42674 0.13703 -0.39375 0.13333 " pathEditMode="relative" ptsTypes="aaaaA"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654"/>
                            </p:stCondLst>
                            <p:childTnLst>
                              <p:par>
                                <p:cTn id="37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408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35" presetClass="emph" presetSubtype="0" repeatCount="2000" fill="hold" nodeType="withEffect">
                                  <p:stCondLst>
                                    <p:cond delay="46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emph" presetSubtype="0" repeatCount="10000" fill="hold" nodeType="withEffect">
                                  <p:stCondLst>
                                    <p:cond delay="1746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21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3733"/>
                            </p:stCondLst>
                            <p:childTnLst>
                              <p:par>
                                <p:cTn id="46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733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xit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9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9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showWhenStopped="0">
                <p:cTn id="7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14" grpId="0" animBg="1"/>
      <p:bldP spid="17" grpId="2" animBg="1"/>
      <p:bldP spid="17" grpId="3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http://farm4.static.flickr.com/3119/2329237679_d4cb32b812_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30" name="Picture 29" descr="confusedwolfman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-1635292" y="3181457"/>
            <a:ext cx="5311827" cy="5613207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990066"/>
              </a:clrFrom>
              <a:clrTo>
                <a:srgbClr val="99006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4969" y="-1557085"/>
            <a:ext cx="1227757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31" name="Picture 30" descr="confusedwolfman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-1866127" y="3128228"/>
            <a:ext cx="5565850" cy="5881643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1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2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-1700293"/>
            <a:ext cx="914397" cy="1583049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8" dur="1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26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33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35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52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54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61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63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70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72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74" dur="1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92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94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10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10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216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10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8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109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1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1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20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1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1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5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3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6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omo heidelbergensis by pbuergler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16534" cy="6858001"/>
          </a:xfrm>
          <a:prstGeom prst="rect">
            <a:avLst/>
          </a:prstGeom>
          <a:noFill/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2727609"/>
            <a:ext cx="3000396" cy="3701787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2731320"/>
            <a:ext cx="3000364" cy="3698076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28596" y="214290"/>
            <a:ext cx="8429684" cy="1857388"/>
          </a:xfrm>
          <a:prstGeom prst="wedgeRoundRectCallout">
            <a:avLst>
              <a:gd name="adj1" fmla="val -36071"/>
              <a:gd name="adj2" fmla="val 8863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I am Mr. Angry Potato Head again, and now I’m going to introduce you to parts of…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HandyBodyVocab2 - TheFace -2.wav">
            <a:hlinkClick r:id="" action="ppaction://media"/>
          </p:cNvPr>
          <p:cNvPicPr>
            <a:picLocks noRot="1" noChangeAspect="1"/>
          </p:cNvPicPr>
          <p:nvPr>
            <a:wavAudioFile r:embed="rId1" name="HandyBodyVocab2 - TheFace -2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92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1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33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farm3.static.flickr.com/2581/3826562581_30c83edae4_b.jpg"/>
          <p:cNvPicPr>
            <a:picLocks noChangeAspect="1" noChangeArrowheads="1"/>
          </p:cNvPicPr>
          <p:nvPr/>
        </p:nvPicPr>
        <p:blipFill>
          <a:blip r:embed="rId3" cstate="print"/>
          <a:srcRect b="2968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50145" y="1285860"/>
            <a:ext cx="3093887" cy="5205409"/>
          </a:xfrm>
          <a:prstGeom prst="rect">
            <a:avLst/>
          </a:prstGeom>
        </p:spPr>
      </p:pic>
      <p:pic>
        <p:nvPicPr>
          <p:cNvPr id="9" name="Picture 8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50145" y="1285860"/>
            <a:ext cx="3093887" cy="5205409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286248" y="142852"/>
            <a:ext cx="4429156" cy="1143008"/>
          </a:xfrm>
          <a:prstGeom prst="wedgeRoundRectCallout">
            <a:avLst>
              <a:gd name="adj1" fmla="val -488"/>
              <a:gd name="adj2" fmla="val 123342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</a:rPr>
              <a:t>das </a:t>
            </a:r>
            <a:r>
              <a:rPr lang="en-GB" sz="6000" b="1" dirty="0" err="1" smtClean="0">
                <a:solidFill>
                  <a:schemeClr val="tx2">
                    <a:lumMod val="50000"/>
                  </a:schemeClr>
                </a:solidFill>
              </a:rPr>
              <a:t>Gesicht</a:t>
            </a:r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</a:rPr>
              <a:t>!!</a:t>
            </a:r>
          </a:p>
        </p:txBody>
      </p:sp>
      <p:sp>
        <p:nvSpPr>
          <p:cNvPr id="10" name="Round Diagonal Corner Rectangle 9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the face!!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11" name="Down Arrow 10"/>
          <p:cNvSpPr/>
          <p:nvPr/>
        </p:nvSpPr>
        <p:spPr>
          <a:xfrm rot="8419195">
            <a:off x="4347579" y="3883164"/>
            <a:ext cx="1757481" cy="2111562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2" name="HandyBodyVocab2 - TheFace -3.wav">
            <a:hlinkClick r:id="" action="ppaction://media"/>
          </p:cNvPr>
          <p:cNvPicPr>
            <a:picLocks noRot="1" noChangeAspect="1"/>
          </p:cNvPicPr>
          <p:nvPr>
            <a:wavAudioFile r:embed="rId1" name="HandyBodyVocab2 - TheFace -3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farm2.static.flickr.com/1383/539869668_dfdf758ff6_b.jpg"/>
          <p:cNvPicPr>
            <a:picLocks noChangeAspect="1" noChangeArrowheads="1"/>
          </p:cNvPicPr>
          <p:nvPr/>
        </p:nvPicPr>
        <p:blipFill>
          <a:blip r:embed="rId3" cstate="print"/>
          <a:srcRect r="4687"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2714620"/>
            <a:ext cx="3000396" cy="3701787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2714620"/>
            <a:ext cx="3013899" cy="3714776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571472" y="357166"/>
            <a:ext cx="3143272" cy="1500198"/>
          </a:xfrm>
          <a:prstGeom prst="wedgeRoundRectCallout">
            <a:avLst>
              <a:gd name="adj1" fmla="val 8834"/>
              <a:gd name="adj2" fmla="val 13885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Such as...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HandyBodyVocab2 - TheFace -4.wav">
            <a:hlinkClick r:id="" action="ppaction://media"/>
          </p:cNvPr>
          <p:cNvPicPr>
            <a:picLocks noRot="1" noChangeAspect="1"/>
          </p:cNvPicPr>
          <p:nvPr>
            <a:wavAudioFile r:embed="rId1" name="HandyBodyVocab2 - TheFace -4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52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http://farm5.static.flickr.com/4024/4617518882_748909d3e8_b.jpg"/>
          <p:cNvPicPr>
            <a:picLocks noChangeAspect="1" noChangeArrowheads="1"/>
          </p:cNvPicPr>
          <p:nvPr/>
        </p:nvPicPr>
        <p:blipFill>
          <a:blip r:embed="rId3" cstate="print"/>
          <a:srcRect r="1106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5357818" y="3429000"/>
            <a:ext cx="3500462" cy="1071570"/>
          </a:xfrm>
          <a:prstGeom prst="wedgeRoundRectCallout">
            <a:avLst>
              <a:gd name="adj1" fmla="val -101301"/>
              <a:gd name="adj2" fmla="val -46481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2">
                    <a:lumMod val="50000"/>
                  </a:schemeClr>
                </a:solidFill>
              </a:rPr>
              <a:t>der</a:t>
            </a:r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6000" b="1" dirty="0" err="1" smtClean="0">
                <a:solidFill>
                  <a:schemeClr val="tx2">
                    <a:lumMod val="50000"/>
                  </a:schemeClr>
                </a:solidFill>
              </a:rPr>
              <a:t>Mund</a:t>
            </a:r>
            <a:endParaRPr lang="en-GB" sz="6000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Round Diagonal Corner Rectangle 9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Mouth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5" name="HandyBodyVocab2 - TheFace -5 .wav">
            <a:hlinkClick r:id="" action="ppaction://media"/>
          </p:cNvPr>
          <p:cNvPicPr>
            <a:picLocks noRot="1" noChangeAspect="1"/>
          </p:cNvPicPr>
          <p:nvPr>
            <a:wavAudioFile r:embed="rId1" name="HandyBodyVocab2 - TheFace -5 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farm4.static.flickr.com/3113/3122773256_38b1699785_o.jpg"/>
          <p:cNvPicPr>
            <a:picLocks noChangeAspect="1" noChangeArrowheads="1"/>
          </p:cNvPicPr>
          <p:nvPr/>
        </p:nvPicPr>
        <p:blipFill>
          <a:blip r:embed="rId3" cstate="print"/>
          <a:srcRect b="148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0"/>
            <a:ext cx="2786050" cy="4687479"/>
          </a:xfrm>
          <a:prstGeom prst="rect">
            <a:avLst/>
          </a:prstGeom>
        </p:spPr>
      </p:pic>
      <p:pic>
        <p:nvPicPr>
          <p:cNvPr id="9" name="Picture 8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0"/>
            <a:ext cx="2786082" cy="4687533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857224" y="4714884"/>
            <a:ext cx="3500462" cy="1143008"/>
          </a:xfrm>
          <a:prstGeom prst="wedgeRoundRectCallout">
            <a:avLst>
              <a:gd name="adj1" fmla="val 65474"/>
              <a:gd name="adj2" fmla="val -62798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</a:rPr>
              <a:t>die </a:t>
            </a:r>
            <a:r>
              <a:rPr lang="en-GB" sz="6000" b="1" dirty="0" err="1" smtClean="0">
                <a:solidFill>
                  <a:schemeClr val="tx2">
                    <a:lumMod val="50000"/>
                  </a:schemeClr>
                </a:solidFill>
              </a:rPr>
              <a:t>Augen</a:t>
            </a:r>
            <a:endParaRPr lang="en-GB" sz="6000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Round Diagonal Corner Rectangle 9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Eyes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2500298" y="357167"/>
            <a:ext cx="4857784" cy="1428760"/>
          </a:xfrm>
          <a:prstGeom prst="wedgeRoundRectCallout">
            <a:avLst>
              <a:gd name="adj1" fmla="val -45690"/>
              <a:gd name="adj2" fmla="val 117911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solidFill>
                  <a:schemeClr val="tx2">
                    <a:lumMod val="50000"/>
                  </a:schemeClr>
                </a:solidFill>
              </a:rPr>
              <a:t>Hmm, he looks familiar...</a:t>
            </a:r>
          </a:p>
        </p:txBody>
      </p:sp>
      <p:sp>
        <p:nvSpPr>
          <p:cNvPr id="11" name="Down Arrow 10"/>
          <p:cNvSpPr/>
          <p:nvPr/>
        </p:nvSpPr>
        <p:spPr>
          <a:xfrm rot="6811220">
            <a:off x="6946511" y="2242966"/>
            <a:ext cx="1757481" cy="2111562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2" name="HandyBodyVocab2 - TheFace -6.wav">
            <a:hlinkClick r:id="" action="ppaction://media"/>
          </p:cNvPr>
          <p:cNvPicPr>
            <a:picLocks noRot="1" noChangeAspect="1"/>
          </p:cNvPicPr>
          <p:nvPr>
            <a:wavAudioFile r:embed="rId1" name="HandyBodyVocab2 - TheFace -6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1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mph" presetSubtype="0" repeatCount="5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24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7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farm1.static.flickr.com/39/123436769_dcec02474d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4500562" y="500042"/>
            <a:ext cx="3429024" cy="1071570"/>
          </a:xfrm>
          <a:prstGeom prst="wedgeRoundRectCallout">
            <a:avLst>
              <a:gd name="adj1" fmla="val 112356"/>
              <a:gd name="adj2" fmla="val 108605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</a:rPr>
              <a:t>die </a:t>
            </a:r>
            <a:r>
              <a:rPr lang="en-GB" sz="6000" b="1" dirty="0" err="1" smtClean="0">
                <a:solidFill>
                  <a:schemeClr val="tx2">
                    <a:lumMod val="50000"/>
                  </a:schemeClr>
                </a:solidFill>
              </a:rPr>
              <a:t>Nase</a:t>
            </a:r>
            <a:endParaRPr lang="en-GB" sz="6000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Round Diagonal Corner Rectangle 9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Nose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Down Arrow 4"/>
          <p:cNvSpPr/>
          <p:nvPr/>
        </p:nvSpPr>
        <p:spPr>
          <a:xfrm rot="5038846">
            <a:off x="5335432" y="3643578"/>
            <a:ext cx="1757481" cy="2111562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7" name="HandyBodyVocab2 - TheFace -7.wav">
            <a:hlinkClick r:id="" action="ppaction://media"/>
          </p:cNvPr>
          <p:cNvPicPr>
            <a:picLocks noRot="1" noChangeAspect="1"/>
          </p:cNvPicPr>
          <p:nvPr>
            <a:wavAudioFile r:embed="rId1" name="HandyBodyVocab2 - TheFace -7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farm3.static.flickr.com/2274/2103626690_9c0da57c3f_o.jpg"/>
          <p:cNvPicPr>
            <a:picLocks noChangeAspect="1" noChangeArrowheads="1"/>
          </p:cNvPicPr>
          <p:nvPr/>
        </p:nvPicPr>
        <p:blipFill>
          <a:blip r:embed="rId3" cstate="print"/>
          <a:srcRect t="14407" b="423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2357430"/>
            <a:ext cx="3223220" cy="3976699"/>
          </a:xfrm>
          <a:prstGeom prst="rect">
            <a:avLst/>
          </a:prstGeom>
        </p:spPr>
      </p:pic>
      <p:pic>
        <p:nvPicPr>
          <p:cNvPr id="7" name="Picture 6" descr="angry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2357430"/>
            <a:ext cx="3223220" cy="3976699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5286380" y="1785926"/>
            <a:ext cx="3571900" cy="1214446"/>
          </a:xfrm>
          <a:prstGeom prst="wedgeRoundRectCallout">
            <a:avLst>
              <a:gd name="adj1" fmla="val 105527"/>
              <a:gd name="adj2" fmla="val 72816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</a:rPr>
              <a:t>die </a:t>
            </a:r>
            <a:r>
              <a:rPr lang="en-GB" sz="6000" b="1" dirty="0" err="1" smtClean="0">
                <a:solidFill>
                  <a:schemeClr val="tx2">
                    <a:lumMod val="50000"/>
                  </a:schemeClr>
                </a:solidFill>
              </a:rPr>
              <a:t>Ohren</a:t>
            </a:r>
            <a:endParaRPr lang="en-GB" sz="6000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Round Diagonal Corner Rectangle 9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Ears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5214942" y="3571876"/>
            <a:ext cx="3429024" cy="2000264"/>
          </a:xfrm>
          <a:prstGeom prst="wedgeRoundRectCallout">
            <a:avLst>
              <a:gd name="adj1" fmla="val -65812"/>
              <a:gd name="adj2" fmla="val 3726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Look at me!  </a:t>
            </a:r>
          </a:p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I have ears!</a:t>
            </a:r>
          </a:p>
          <a:p>
            <a:pPr algn="ctr"/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Haha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!!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8" name="HandyBodyVocab2 - TheFace -8.wav">
            <a:hlinkClick r:id="" action="ppaction://media"/>
          </p:cNvPr>
          <p:cNvPicPr>
            <a:picLocks noRot="1" noChangeAspect="1"/>
          </p:cNvPicPr>
          <p:nvPr>
            <a:wavAudioFile r:embed="rId1" name="HandyBodyVocab2 - TheFace -8.wav"/>
          </p:nvPr>
        </p:nvPicPr>
        <p:blipFill>
          <a:blip r:embed="rId6" cstate="print"/>
          <a:stretch>
            <a:fillRect/>
          </a:stretch>
        </p:blipFill>
        <p:spPr>
          <a:xfrm>
            <a:off x="8286776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3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3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67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200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farm4.static.flickr.com/3027/2721573386_30aecea914_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605362" y="500042"/>
            <a:ext cx="3033916" cy="5104508"/>
          </a:xfrm>
          <a:prstGeom prst="rect">
            <a:avLst/>
          </a:prstGeom>
        </p:spPr>
      </p:pic>
      <p:pic>
        <p:nvPicPr>
          <p:cNvPr id="9" name="Picture 8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610050" y="500042"/>
            <a:ext cx="3033916" cy="5104509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000692" y="2928934"/>
            <a:ext cx="3184611" cy="3929066"/>
          </a:xfrm>
          <a:prstGeom prst="rect">
            <a:avLst/>
          </a:prstGeom>
        </p:spPr>
      </p:pic>
      <p:pic>
        <p:nvPicPr>
          <p:cNvPr id="11" name="Picture 10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000692" y="2928934"/>
            <a:ext cx="3184611" cy="3929066"/>
          </a:xfrm>
          <a:prstGeom prst="rect">
            <a:avLst/>
          </a:prstGeom>
        </p:spPr>
      </p:pic>
      <p:sp>
        <p:nvSpPr>
          <p:cNvPr id="13" name="Cloud Callout 12"/>
          <p:cNvSpPr/>
          <p:nvPr/>
        </p:nvSpPr>
        <p:spPr>
          <a:xfrm>
            <a:off x="2285984" y="0"/>
            <a:ext cx="3857652" cy="3071834"/>
          </a:xfrm>
          <a:prstGeom prst="cloudCallout">
            <a:avLst>
              <a:gd name="adj1" fmla="val -71203"/>
              <a:gd name="adj2" fmla="val 52578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ngrypotatoheadbitten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116" y="428628"/>
            <a:ext cx="1968681" cy="2428892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57158" y="1643050"/>
            <a:ext cx="3571900" cy="1143008"/>
          </a:xfrm>
          <a:prstGeom prst="wedgeRoundRectCallout">
            <a:avLst>
              <a:gd name="adj1" fmla="val 97904"/>
              <a:gd name="adj2" fmla="val 35974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</a:rPr>
              <a:t>die </a:t>
            </a:r>
            <a:r>
              <a:rPr lang="de-DE" sz="6000" b="1" dirty="0" smtClean="0">
                <a:solidFill>
                  <a:schemeClr val="tx2">
                    <a:lumMod val="50000"/>
                  </a:schemeClr>
                </a:solidFill>
              </a:rPr>
              <a:t>Zähne</a:t>
            </a:r>
          </a:p>
        </p:txBody>
      </p:sp>
      <p:sp>
        <p:nvSpPr>
          <p:cNvPr id="10" name="Round Diagonal Corner Rectangle 9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Teeth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3714744" y="4214818"/>
            <a:ext cx="3857652" cy="1571636"/>
          </a:xfrm>
          <a:prstGeom prst="wedgeRoundRectCallout">
            <a:avLst>
              <a:gd name="adj1" fmla="val -59510"/>
              <a:gd name="adj2" fmla="val -1741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solidFill>
                  <a:schemeClr val="tx2">
                    <a:lumMod val="50000"/>
                  </a:schemeClr>
                </a:solidFill>
              </a:rPr>
              <a:t>What big teeth you have!</a:t>
            </a:r>
          </a:p>
        </p:txBody>
      </p:sp>
      <p:pic>
        <p:nvPicPr>
          <p:cNvPr id="16" name="HandyBodyVocab2 - TheFace -9 -1.wav">
            <a:hlinkClick r:id="" action="ppaction://media"/>
          </p:cNvPr>
          <p:cNvPicPr>
            <a:picLocks noRot="1" noChangeAspect="1"/>
          </p:cNvPicPr>
          <p:nvPr>
            <a:wavAudioFile r:embed="rId1" name="HandyBodyVocab2 - TheFace -9 -1.wav"/>
          </p:nvPr>
        </p:nvPicPr>
        <p:blipFill>
          <a:blip r:embed="rId10" cstate="print"/>
          <a:stretch>
            <a:fillRect/>
          </a:stretch>
        </p:blipFill>
        <p:spPr>
          <a:xfrm>
            <a:off x="8358214" y="6072206"/>
            <a:ext cx="304800" cy="304800"/>
          </a:xfrm>
          <a:prstGeom prst="rect">
            <a:avLst/>
          </a:prstGeom>
        </p:spPr>
      </p:pic>
      <p:pic>
        <p:nvPicPr>
          <p:cNvPr id="17" name="HandyBodyVocab2 - TheFace -9 -2.wav">
            <a:hlinkClick r:id="" action="ppaction://media"/>
          </p:cNvPr>
          <p:cNvPicPr>
            <a:picLocks noRot="1" noChangeAspect="1"/>
          </p:cNvPicPr>
          <p:nvPr>
            <a:wavAudioFile r:embed="rId2" name="HandyBodyVocab2 - TheFace -9 -2.wav"/>
          </p:nvPr>
        </p:nvPicPr>
        <p:blipFill>
          <a:blip r:embed="rId11" cstate="print"/>
          <a:stretch>
            <a:fillRect/>
          </a:stretch>
        </p:blipFill>
        <p:spPr>
          <a:xfrm>
            <a:off x="8358214" y="650083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621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25 -0.02523 0.01858 -0.04167 0.0375 -0.05 C 0.05 -0.04861 0.06355 -0.05255 0.075 -0.04584 C 0.08195 -0.0419 0.0875 -0.02084 0.0875 -0.02084 C 0.10608 -0.0375 0.1283 -0.04699 0.15 -0.05417 C 0.15625 -0.05278 0.16268 -0.05278 0.16875 -0.05 C 0.17987 -0.04514 0.18733 -0.03056 0.2 -0.025 C 0.22188 0.01389 0.21007 0.01597 0.23438 -0.00417 C 0.2375 -0.00672 0.24063 -0.00973 0.24375 -0.0125 C 0.25382 -0.03264 0.24532 -0.02084 0.26563 -0.03334 C 0.30191 -0.05579 0.27882 -0.04468 0.3 -0.05417 C 0.30625 -0.05278 0.31268 -0.05278 0.31875 -0.05 C 0.33073 -0.04468 0.33837 -0.02385 0.34688 -0.0125 C 0.38004 -0.03473 0.41563 -0.04838 0.45001 -0.06667 C 0.45938 -0.06528 0.46962 -0.06806 0.47813 -0.0625 C 0.48351 -0.0588 0.4849 -0.04908 0.48751 -0.04167 C 0.49028 -0.03357 0.49376 -0.01667 0.49376 -0.01667 C 0.49983 -0.05857 0.49202 -0.05718 0.51876 -0.075 C 0.52292 -0.07778 0.52691 -0.08148 0.53108 -0.08334 C 0.53924 -0.08704 0.55626 -0.09167 0.55626 -0.09167 C 0.57501 -0.09028 0.59393 -0.09098 0.61251 -0.0875 C 0.6198 -0.08611 0.62813 -0.06667 0.62813 -0.06667 " pathEditMode="relative" ptsTypes="fffffffffffffffffffff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25 -0.02523 0.01858 -0.04167 0.0375 -0.05 C 0.05 -0.04861 0.06355 -0.05255 0.075 -0.04584 C 0.08195 -0.0419 0.0875 -0.02084 0.0875 -0.02084 C 0.10608 -0.0375 0.1283 -0.04699 0.15 -0.05417 C 0.15625 -0.05278 0.16268 -0.05278 0.16875 -0.05 C 0.17987 -0.04514 0.18733 -0.03056 0.2 -0.025 C 0.22188 0.01389 0.21007 0.01597 0.23438 -0.00417 C 0.2375 -0.00672 0.24063 -0.00973 0.24375 -0.0125 C 0.25382 -0.03264 0.24532 -0.02084 0.26563 -0.03334 C 0.30191 -0.05579 0.27882 -0.04468 0.3 -0.05417 C 0.30625 -0.05278 0.31268 -0.05278 0.31875 -0.05 C 0.33073 -0.04468 0.33837 -0.02385 0.34688 -0.0125 C 0.38004 -0.03473 0.41563 -0.04838 0.45001 -0.06667 C 0.45938 -0.06528 0.46962 -0.06806 0.47813 -0.0625 C 0.48351 -0.0588 0.4849 -0.04908 0.48751 -0.04167 C 0.49028 -0.03357 0.49376 -0.01667 0.49376 -0.01667 C 0.49983 -0.05857 0.49202 -0.05718 0.51876 -0.075 C 0.52292 -0.07778 0.52691 -0.08148 0.53108 -0.08334 C 0.53924 -0.08704 0.55626 -0.09167 0.55626 -0.09167 C 0.57501 -0.09028 0.59393 -0.09098 0.61251 -0.0875 C 0.6198 -0.08611 0.62813 -0.06667 0.62813 -0.06667 " pathEditMode="relative" ptsTypes="fffffffffffffffffffffA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621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07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35" presetClass="emph" presetSubtype="0" repeatCount="5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256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21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21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8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showWhenStopped="0">
                <p:cTn id="4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3" grpId="0" animBg="1"/>
      <p:bldP spid="13" grpId="1" animBg="1"/>
      <p:bldP spid="6" grpId="0" animBg="1"/>
      <p:bldP spid="12" grpId="0" animBg="1"/>
      <p:bldP spid="12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159</Words>
  <Application>Microsoft Office PowerPoint</Application>
  <PresentationFormat>On-screen Show (4:3)</PresentationFormat>
  <Paragraphs>41</Paragraphs>
  <Slides>17</Slides>
  <Notes>0</Notes>
  <HiddenSlides>0</HiddenSlides>
  <MMClips>22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Handy Body Vocab 2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Vocab – Bodyparts  </dc:title>
  <dc:creator>Katharina Teucher</dc:creator>
  <cp:lastModifiedBy>David Wilson</cp:lastModifiedBy>
  <cp:revision>65</cp:revision>
  <dcterms:created xsi:type="dcterms:W3CDTF">2010-05-07T14:07:49Z</dcterms:created>
  <dcterms:modified xsi:type="dcterms:W3CDTF">2010-06-09T14:34:59Z</dcterms:modified>
</cp:coreProperties>
</file>