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8" r:id="rId4"/>
    <p:sldId id="264" r:id="rId5"/>
    <p:sldId id="265" r:id="rId6"/>
    <p:sldId id="267" r:id="rId7"/>
    <p:sldId id="262" r:id="rId8"/>
    <p:sldId id="259" r:id="rId9"/>
    <p:sldId id="260" r:id="rId10"/>
    <p:sldId id="261" r:id="rId11"/>
    <p:sldId id="263" r:id="rId12"/>
    <p:sldId id="266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40" y="-12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4AEE-288C-4612-9B72-B06C21E4A8D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2F42-2079-4097-AFF7-6E3AA53098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4AEE-288C-4612-9B72-B06C21E4A8D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2F42-2079-4097-AFF7-6E3AA53098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4AEE-288C-4612-9B72-B06C21E4A8D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2F42-2079-4097-AFF7-6E3AA53098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4AEE-288C-4612-9B72-B06C21E4A8D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2F42-2079-4097-AFF7-6E3AA53098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4AEE-288C-4612-9B72-B06C21E4A8D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2F42-2079-4097-AFF7-6E3AA53098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4AEE-288C-4612-9B72-B06C21E4A8D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2F42-2079-4097-AFF7-6E3AA53098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4AEE-288C-4612-9B72-B06C21E4A8D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2F42-2079-4097-AFF7-6E3AA53098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4AEE-288C-4612-9B72-B06C21E4A8D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2F42-2079-4097-AFF7-6E3AA53098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4AEE-288C-4612-9B72-B06C21E4A8D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2F42-2079-4097-AFF7-6E3AA53098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4AEE-288C-4612-9B72-B06C21E4A8D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2F42-2079-4097-AFF7-6E3AA53098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4AEE-288C-4612-9B72-B06C21E4A8D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32F42-2079-4097-AFF7-6E3AA530983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74AEE-288C-4612-9B72-B06C21E4A8DC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32F42-2079-4097-AFF7-6E3AA530983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audio" Target="../media/audio15.wav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audio" Target="../media/audio14.wav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</a:t>
            </a:r>
            <a:r>
              <a:rPr lang="en-GB" sz="6000" dirty="0" smtClean="0"/>
              <a:t>Buildings </a:t>
            </a:r>
            <a:r>
              <a:rPr lang="en-GB" sz="6000" dirty="0" err="1" smtClean="0"/>
              <a:t>Vocab</a:t>
            </a:r>
            <a:r>
              <a:rPr lang="en-GB" sz="6000" dirty="0" smtClean="0"/>
              <a:t> 1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GB" sz="4400" dirty="0" smtClean="0"/>
              <a:t>Shops </a:t>
            </a:r>
            <a:endParaRPr lang="en-GB" sz="4400" dirty="0" smtClean="0"/>
          </a:p>
          <a:p>
            <a:r>
              <a:rPr lang="en-GB" sz="4400" dirty="0" smtClean="0"/>
              <a:t>with </a:t>
            </a:r>
            <a:r>
              <a:rPr lang="en-GB" sz="4400" dirty="0" smtClean="0"/>
              <a:t>Mr. Angry Toaster-Brow</a:t>
            </a:r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upcakes at Franklin Street Bakery by Aaron Landry."/>
          <p:cNvPicPr>
            <a:picLocks noChangeAspect="1" noChangeArrowheads="1"/>
          </p:cNvPicPr>
          <p:nvPr/>
        </p:nvPicPr>
        <p:blipFill>
          <a:blip r:embed="rId3" cstate="print"/>
          <a:srcRect r="2014"/>
          <a:stretch>
            <a:fillRect/>
          </a:stretch>
        </p:blipFill>
        <p:spPr bwMode="auto">
          <a:xfrm>
            <a:off x="0" y="0"/>
            <a:ext cx="9144000" cy="6215082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Cake Shop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71472" y="1142984"/>
            <a:ext cx="3714776" cy="1285884"/>
          </a:xfrm>
          <a:prstGeom prst="wedgeRoundRectCallout">
            <a:avLst>
              <a:gd name="adj1" fmla="val 89596"/>
              <a:gd name="adj2" fmla="val -38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1"/>
                </a:solidFill>
              </a:rPr>
              <a:t>Konditorei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12702" y="-1000156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-1000156"/>
            <a:ext cx="5429287" cy="3860243"/>
          </a:xfrm>
          <a:prstGeom prst="rect">
            <a:avLst/>
          </a:prstGeom>
        </p:spPr>
      </p:pic>
      <p:pic>
        <p:nvPicPr>
          <p:cNvPr id="7" name="Handy Vocab - Buildings 1 10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1 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upermarket by gab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68447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Supermarket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-857288" y="-500090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-857288" y="-500090"/>
            <a:ext cx="5429287" cy="3860243"/>
          </a:xfrm>
          <a:prstGeom prst="rect">
            <a:avLst/>
          </a:prstGeom>
        </p:spPr>
      </p:pic>
      <p:pic>
        <p:nvPicPr>
          <p:cNvPr id="7" name="Handy Vocab - Buildings 1 11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1 1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286248" y="357166"/>
            <a:ext cx="4429156" cy="1428760"/>
          </a:xfrm>
          <a:prstGeom prst="wedgeRoundRectCallout">
            <a:avLst>
              <a:gd name="adj1" fmla="val -84885"/>
              <a:gd name="adj2" fmla="val -2438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Supermarkt</a:t>
            </a:r>
            <a:endParaRPr lang="en-GB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This is an Indian pharmacy (Chemist). You can often get whatever you want, cheaply, without a prescription (India is lax on observing pharma IP.) Ranikhet, India by Amit Gupta."/>
          <p:cNvPicPr>
            <a:picLocks noChangeAspect="1" noChangeArrowheads="1"/>
          </p:cNvPicPr>
          <p:nvPr/>
        </p:nvPicPr>
        <p:blipFill>
          <a:blip r:embed="rId3" cstate="print"/>
          <a:srcRect r="11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Chemist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412" y="2414600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412" y="2414600"/>
            <a:ext cx="5429287" cy="3860243"/>
          </a:xfrm>
          <a:prstGeom prst="rect">
            <a:avLst/>
          </a:prstGeom>
        </p:spPr>
      </p:pic>
      <p:pic>
        <p:nvPicPr>
          <p:cNvPr id="7" name="Handy Vocab - Buildings 1 12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1 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857752" y="4286256"/>
            <a:ext cx="3714776" cy="1285884"/>
          </a:xfrm>
          <a:prstGeom prst="wedgeRoundRectCallout">
            <a:avLst>
              <a:gd name="adj1" fmla="val -102182"/>
              <a:gd name="adj2" fmla="val 2450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Apotheke</a:t>
            </a:r>
            <a:endParaRPr lang="en-GB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Tooting by Wolfiewolf."/>
          <p:cNvPicPr>
            <a:picLocks noChangeAspect="1" noChangeArrowheads="1"/>
          </p:cNvPicPr>
          <p:nvPr/>
        </p:nvPicPr>
        <p:blipFill>
          <a:blip r:embed="rId3" cstate="print"/>
          <a:srcRect r="8073"/>
          <a:stretch>
            <a:fillRect/>
          </a:stretch>
        </p:blipFill>
        <p:spPr bwMode="auto">
          <a:xfrm>
            <a:off x="-1" y="0"/>
            <a:ext cx="9144001" cy="628652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Stationery Shop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357717" y="2357430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357686" y="2357430"/>
            <a:ext cx="5429287" cy="3860243"/>
          </a:xfrm>
          <a:prstGeom prst="rect">
            <a:avLst/>
          </a:prstGeom>
        </p:spPr>
      </p:pic>
      <p:pic>
        <p:nvPicPr>
          <p:cNvPr id="7" name="Handy Vocab - Buildings 1 13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1 1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142976" y="1500174"/>
            <a:ext cx="7786710" cy="1285884"/>
          </a:xfrm>
          <a:prstGeom prst="wedgeRoundRectCallout">
            <a:avLst>
              <a:gd name="adj1" fmla="val 26740"/>
              <a:gd name="adj2" fmla="val 21561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1"/>
                </a:solidFill>
              </a:rPr>
              <a:t>Schreibwarengeschäft</a:t>
            </a:r>
            <a:endParaRPr lang="en-GB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Join us again!</a:t>
            </a:r>
            <a:endParaRPr lang="en-GB" dirty="0"/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ston Postcard of old St Georges Shopping Centre by Tony Worrall Foto."/>
          <p:cNvPicPr>
            <a:picLocks noChangeAspect="1" noChangeArrowheads="1"/>
          </p:cNvPicPr>
          <p:nvPr/>
        </p:nvPicPr>
        <p:blipFill>
          <a:blip r:embed="rId3" cstate="print"/>
          <a:srcRect l="9020" r="378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6454" y="2128848"/>
            <a:ext cx="5445710" cy="3871920"/>
          </a:xfrm>
          <a:prstGeom prst="rect">
            <a:avLst/>
          </a:prstGeom>
        </p:spPr>
      </p:pic>
      <p:pic>
        <p:nvPicPr>
          <p:cNvPr id="8" name="Picture 7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43116"/>
            <a:ext cx="5429287" cy="3860243"/>
          </a:xfrm>
          <a:prstGeom prst="rect">
            <a:avLst/>
          </a:prstGeom>
        </p:spPr>
      </p:pic>
      <p:pic>
        <p:nvPicPr>
          <p:cNvPr id="6" name="Handy Vocab - Buildings 1 2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1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786182" y="642918"/>
            <a:ext cx="4857784" cy="3286148"/>
          </a:xfrm>
          <a:prstGeom prst="wedgeRoundRectCallout">
            <a:avLst>
              <a:gd name="adj1" fmla="val -52833"/>
              <a:gd name="adj2" fmla="val 8228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 am Mr Angry Toaster-Brow. I just </a:t>
            </a:r>
            <a:r>
              <a:rPr lang="en-GB" sz="4000" b="1" i="1" dirty="0" smtClean="0">
                <a:solidFill>
                  <a:schemeClr val="tx1"/>
                </a:solidFill>
              </a:rPr>
              <a:t>love</a:t>
            </a:r>
            <a:r>
              <a:rPr lang="en-GB" sz="4000" b="1" dirty="0" smtClean="0">
                <a:solidFill>
                  <a:schemeClr val="tx1"/>
                </a:solidFill>
              </a:rPr>
              <a:t> shopping. Why not join me as I go to the…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6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hop Houses -  Front - Arab Street Singapore by neilalderney123."/>
          <p:cNvPicPr>
            <a:picLocks noChangeAspect="1" noChangeArrowheads="1"/>
          </p:cNvPicPr>
          <p:nvPr/>
        </p:nvPicPr>
        <p:blipFill>
          <a:blip r:embed="rId3" cstate="print"/>
          <a:srcRect b="79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Shops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00034" y="500042"/>
            <a:ext cx="4214842" cy="1785950"/>
          </a:xfrm>
          <a:prstGeom prst="wedgeRoundRectCallout">
            <a:avLst>
              <a:gd name="adj1" fmla="val 28055"/>
              <a:gd name="adj2" fmla="val 10628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1"/>
                </a:solidFill>
              </a:rPr>
              <a:t>Läden (Geschäfte)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43116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143116"/>
            <a:ext cx="5429287" cy="3860243"/>
          </a:xfrm>
          <a:prstGeom prst="rect">
            <a:avLst/>
          </a:prstGeom>
        </p:spPr>
      </p:pic>
      <p:pic>
        <p:nvPicPr>
          <p:cNvPr id="7" name="Handy Vocab - Buildings 1 3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1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hoe shopping frenzy. by hfabulou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Shoe Shop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930517" y="-358510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930486" y="-358510"/>
            <a:ext cx="5429287" cy="3860243"/>
          </a:xfrm>
          <a:prstGeom prst="rect">
            <a:avLst/>
          </a:prstGeom>
        </p:spPr>
      </p:pic>
      <p:pic>
        <p:nvPicPr>
          <p:cNvPr id="7" name="Handy Vocab - Buildings 1 4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1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357290" y="428604"/>
            <a:ext cx="4500594" cy="1428760"/>
          </a:xfrm>
          <a:prstGeom prst="wedgeRoundRectCallout">
            <a:avLst>
              <a:gd name="adj1" fmla="val 88447"/>
              <a:gd name="adj2" fmla="val 2895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1"/>
                </a:solidFill>
              </a:rPr>
              <a:t>Schuhladen</a:t>
            </a:r>
            <a:endParaRPr lang="de-DE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lothing shop by Ange Soleil ( a.k.a Tweng )."/>
          <p:cNvPicPr>
            <a:picLocks noChangeAspect="1" noChangeArrowheads="1"/>
          </p:cNvPicPr>
          <p:nvPr/>
        </p:nvPicPr>
        <p:blipFill>
          <a:blip r:embed="rId3" cstate="print"/>
          <a:srcRect t="10417"/>
          <a:stretch>
            <a:fillRect/>
          </a:stretch>
        </p:blipFill>
        <p:spPr bwMode="auto">
          <a:xfrm>
            <a:off x="0" y="0"/>
            <a:ext cx="9144000" cy="6143596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Clothes Shop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845" y="-928718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908" y="-928718"/>
            <a:ext cx="5429287" cy="3860243"/>
          </a:xfrm>
          <a:prstGeom prst="rect">
            <a:avLst/>
          </a:prstGeom>
        </p:spPr>
      </p:pic>
      <p:pic>
        <p:nvPicPr>
          <p:cNvPr id="7" name="Handy Vocab - Buildings 1 5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1 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428860" y="2357430"/>
            <a:ext cx="6357982" cy="1143008"/>
          </a:xfrm>
          <a:prstGeom prst="wedgeRoundRectCallout">
            <a:avLst>
              <a:gd name="adj1" fmla="val -48331"/>
              <a:gd name="adj2" fmla="val -7438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1"/>
                </a:solidFill>
              </a:rPr>
              <a:t>Kleidungsgeschäft</a:t>
            </a:r>
            <a:endParaRPr lang="de-DE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Lafayette Department Store by Matti Mattil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Department Store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785786" y="785794"/>
            <a:ext cx="3500462" cy="1285884"/>
          </a:xfrm>
          <a:prstGeom prst="wedgeRoundRectCallout">
            <a:avLst>
              <a:gd name="adj1" fmla="val 90249"/>
              <a:gd name="adj2" fmla="val 2450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Kaufhaus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357717" y="-1000156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357686" y="-1000156"/>
            <a:ext cx="5429287" cy="3860243"/>
          </a:xfrm>
          <a:prstGeom prst="rect">
            <a:avLst/>
          </a:prstGeom>
        </p:spPr>
      </p:pic>
      <p:pic>
        <p:nvPicPr>
          <p:cNvPr id="7" name="Handy Vocab - Buildings 1 6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1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he Shop of Books by 0olong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Book Shop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00034" y="714356"/>
            <a:ext cx="5572164" cy="1428760"/>
          </a:xfrm>
          <a:prstGeom prst="wedgeRoundRectCallout">
            <a:avLst>
              <a:gd name="adj1" fmla="val -14611"/>
              <a:gd name="adj2" fmla="val 12495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Buchhandlung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6454" y="2128848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143116"/>
            <a:ext cx="5429287" cy="3860243"/>
          </a:xfrm>
          <a:prstGeom prst="rect">
            <a:avLst/>
          </a:prstGeom>
        </p:spPr>
      </p:pic>
      <p:pic>
        <p:nvPicPr>
          <p:cNvPr id="7" name="Handy Vocab - Buildings 1 7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1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Macelleria Fedalto, a butcher shop in the Rialto Market by A Culinary (Photo) Journal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Butcher’s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00034" y="642918"/>
            <a:ext cx="3643338" cy="1428760"/>
          </a:xfrm>
          <a:prstGeom prst="wedgeRoundRectCallout">
            <a:avLst>
              <a:gd name="adj1" fmla="val 9389"/>
              <a:gd name="adj2" fmla="val 12095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Metzgerei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42974" y="2143116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42974" y="2143116"/>
            <a:ext cx="5429287" cy="3860243"/>
          </a:xfrm>
          <a:prstGeom prst="rect">
            <a:avLst/>
          </a:prstGeom>
        </p:spPr>
      </p:pic>
      <p:pic>
        <p:nvPicPr>
          <p:cNvPr id="7" name="Handy Vocab - Buildings 1 8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1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Avignon - Bakery by funadium."/>
          <p:cNvPicPr>
            <a:picLocks noChangeAspect="1" noChangeArrowheads="1"/>
          </p:cNvPicPr>
          <p:nvPr/>
        </p:nvPicPr>
        <p:blipFill>
          <a:blip r:embed="rId3" cstate="print"/>
          <a:srcRect t="94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Bakery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57158" y="3357562"/>
            <a:ext cx="3286148" cy="1428760"/>
          </a:xfrm>
          <a:prstGeom prst="wedgeRoundRectCallout">
            <a:avLst>
              <a:gd name="adj1" fmla="val 22722"/>
              <a:gd name="adj2" fmla="val -10304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tx1"/>
                </a:solidFill>
              </a:rPr>
              <a:t>Bäckerei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71536" y="-1014424"/>
            <a:ext cx="5445710" cy="387192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71536" y="-1000156"/>
            <a:ext cx="5429287" cy="3860243"/>
          </a:xfrm>
          <a:prstGeom prst="rect">
            <a:avLst/>
          </a:prstGeom>
        </p:spPr>
      </p:pic>
      <p:pic>
        <p:nvPicPr>
          <p:cNvPr id="7" name="Handy Vocab - Buildings 1 9.wav">
            <a:hlinkClick r:id="" action="ppaction://media"/>
          </p:cNvPr>
          <p:cNvPicPr>
            <a:picLocks noRot="1" noChangeAspect="1"/>
          </p:cNvPicPr>
          <p:nvPr>
            <a:wavAudioFile r:embed="rId1" name="Handy Vocab - Buildings 1 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66</Words>
  <Application>Microsoft Office PowerPoint</Application>
  <PresentationFormat>On-screen Show (4:3)</PresentationFormat>
  <Paragraphs>27</Paragraphs>
  <Slides>14</Slides>
  <Notes>0</Notes>
  <HiddenSlides>0</HiddenSlides>
  <MMClips>15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Handy Buildings Vocab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Buildings</dc:title>
  <dc:creator>David Wilson</dc:creator>
  <cp:lastModifiedBy>nim22</cp:lastModifiedBy>
  <cp:revision>23</cp:revision>
  <dcterms:created xsi:type="dcterms:W3CDTF">2009-08-18T12:49:20Z</dcterms:created>
  <dcterms:modified xsi:type="dcterms:W3CDTF">2010-03-30T09:35:22Z</dcterms:modified>
</cp:coreProperties>
</file>