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99" autoAdjust="0"/>
    <p:restoredTop sz="94660"/>
  </p:normalViewPr>
  <p:slideViewPr>
    <p:cSldViewPr>
      <p:cViewPr>
        <p:scale>
          <a:sx n="50" d="100"/>
          <a:sy n="50" d="100"/>
        </p:scale>
        <p:origin x="-1734" y="-12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7DBEE-1268-4D0E-9CE7-CD9D47C2A86F}" type="datetimeFigureOut">
              <a:rPr lang="en-US" smtClean="0"/>
              <a:pPr/>
              <a:t>3/30/2010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15FEC-BD78-40C3-ABD5-1F307DCB4B8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7DBEE-1268-4D0E-9CE7-CD9D47C2A86F}" type="datetimeFigureOut">
              <a:rPr lang="en-US" smtClean="0"/>
              <a:pPr/>
              <a:t>3/30/2010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15FEC-BD78-40C3-ABD5-1F307DCB4B8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7DBEE-1268-4D0E-9CE7-CD9D47C2A86F}" type="datetimeFigureOut">
              <a:rPr lang="en-US" smtClean="0"/>
              <a:pPr/>
              <a:t>3/30/2010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15FEC-BD78-40C3-ABD5-1F307DCB4B8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7DBEE-1268-4D0E-9CE7-CD9D47C2A86F}" type="datetimeFigureOut">
              <a:rPr lang="en-US" smtClean="0"/>
              <a:pPr/>
              <a:t>3/30/2010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15FEC-BD78-40C3-ABD5-1F307DCB4B8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7DBEE-1268-4D0E-9CE7-CD9D47C2A86F}" type="datetimeFigureOut">
              <a:rPr lang="en-US" smtClean="0"/>
              <a:pPr/>
              <a:t>3/30/2010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15FEC-BD78-40C3-ABD5-1F307DCB4B8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7DBEE-1268-4D0E-9CE7-CD9D47C2A86F}" type="datetimeFigureOut">
              <a:rPr lang="en-US" smtClean="0"/>
              <a:pPr/>
              <a:t>3/30/2010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15FEC-BD78-40C3-ABD5-1F307DCB4B8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7DBEE-1268-4D0E-9CE7-CD9D47C2A86F}" type="datetimeFigureOut">
              <a:rPr lang="en-US" smtClean="0"/>
              <a:pPr/>
              <a:t>3/30/2010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15FEC-BD78-40C3-ABD5-1F307DCB4B8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7DBEE-1268-4D0E-9CE7-CD9D47C2A86F}" type="datetimeFigureOut">
              <a:rPr lang="en-US" smtClean="0"/>
              <a:pPr/>
              <a:t>3/30/2010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15FEC-BD78-40C3-ABD5-1F307DCB4B8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7DBEE-1268-4D0E-9CE7-CD9D47C2A86F}" type="datetimeFigureOut">
              <a:rPr lang="en-US" smtClean="0"/>
              <a:pPr/>
              <a:t>3/30/2010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15FEC-BD78-40C3-ABD5-1F307DCB4B8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7DBEE-1268-4D0E-9CE7-CD9D47C2A86F}" type="datetimeFigureOut">
              <a:rPr lang="en-US" smtClean="0"/>
              <a:pPr/>
              <a:t>3/30/2010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15FEC-BD78-40C3-ABD5-1F307DCB4B8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7DBEE-1268-4D0E-9CE7-CD9D47C2A86F}" type="datetimeFigureOut">
              <a:rPr lang="en-US" smtClean="0"/>
              <a:pPr/>
              <a:t>3/30/2010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15FEC-BD78-40C3-ABD5-1F307DCB4B8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7DBEE-1268-4D0E-9CE7-CD9D47C2A86F}" type="datetimeFigureOut">
              <a:rPr lang="en-US" smtClean="0"/>
              <a:pPr/>
              <a:t>3/30/2010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815FEC-BD78-40C3-ABD5-1F307DCB4B8F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 advTm="500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1.png"/><Relationship Id="rId2" Type="http://schemas.openxmlformats.org/officeDocument/2006/relationships/audio" Target="../media/audio10.wav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1.wav"/><Relationship Id="rId6" Type="http://schemas.openxmlformats.org/officeDocument/2006/relationships/image" Target="../media/image23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2.wav"/><Relationship Id="rId6" Type="http://schemas.openxmlformats.org/officeDocument/2006/relationships/image" Target="../media/image2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3.wav"/><Relationship Id="rId6" Type="http://schemas.openxmlformats.org/officeDocument/2006/relationships/image" Target="../media/image27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4.wav"/><Relationship Id="rId6" Type="http://schemas.openxmlformats.org/officeDocument/2006/relationships/image" Target="../media/image29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9.png"/><Relationship Id="rId18" Type="http://schemas.openxmlformats.org/officeDocument/2006/relationships/image" Target="../media/image44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47.png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17" Type="http://schemas.openxmlformats.org/officeDocument/2006/relationships/image" Target="../media/image43.png"/><Relationship Id="rId2" Type="http://schemas.openxmlformats.org/officeDocument/2006/relationships/audio" Target="../media/audio16.wav"/><Relationship Id="rId16" Type="http://schemas.openxmlformats.org/officeDocument/2006/relationships/image" Target="../media/image42.png"/><Relationship Id="rId20" Type="http://schemas.openxmlformats.org/officeDocument/2006/relationships/image" Target="../media/image46.png"/><Relationship Id="rId1" Type="http://schemas.openxmlformats.org/officeDocument/2006/relationships/audio" Target="../media/audio15.wav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5" Type="http://schemas.openxmlformats.org/officeDocument/2006/relationships/image" Target="../media/image41.png"/><Relationship Id="rId10" Type="http://schemas.openxmlformats.org/officeDocument/2006/relationships/image" Target="../media/image36.png"/><Relationship Id="rId19" Type="http://schemas.openxmlformats.org/officeDocument/2006/relationships/image" Target="../media/image45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Relationship Id="rId1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4.wav"/><Relationship Id="rId6" Type="http://schemas.openxmlformats.org/officeDocument/2006/relationships/image" Target="../media/image9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5.wav"/><Relationship Id="rId6" Type="http://schemas.openxmlformats.org/officeDocument/2006/relationships/image" Target="../media/image11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6.wav"/><Relationship Id="rId6" Type="http://schemas.openxmlformats.org/officeDocument/2006/relationships/image" Target="../media/image13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7.wav"/><Relationship Id="rId6" Type="http://schemas.openxmlformats.org/officeDocument/2006/relationships/image" Target="../media/image1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8.wav"/><Relationship Id="rId6" Type="http://schemas.openxmlformats.org/officeDocument/2006/relationships/image" Target="../media/image17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9.wav"/><Relationship Id="rId6" Type="http://schemas.openxmlformats.org/officeDocument/2006/relationships/image" Target="../media/image19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sz="6000" dirty="0" smtClean="0"/>
              <a:t>Handy </a:t>
            </a:r>
            <a:r>
              <a:rPr lang="en-GB" sz="6000" dirty="0" smtClean="0"/>
              <a:t>Buildings </a:t>
            </a:r>
            <a:r>
              <a:rPr lang="en-GB" sz="6000" dirty="0" err="1" smtClean="0"/>
              <a:t>Vocab</a:t>
            </a:r>
            <a:r>
              <a:rPr lang="en-GB" sz="6000" dirty="0" smtClean="0"/>
              <a:t> 2</a:t>
            </a:r>
            <a:endParaRPr lang="en-GB" sz="6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r>
              <a:rPr lang="en-GB" sz="4400" dirty="0" smtClean="0"/>
              <a:t>Public Buildings </a:t>
            </a:r>
            <a:endParaRPr lang="en-GB" sz="4400" dirty="0" smtClean="0"/>
          </a:p>
          <a:p>
            <a:r>
              <a:rPr lang="en-GB" sz="4400" dirty="0" smtClean="0"/>
              <a:t>w</a:t>
            </a:r>
            <a:r>
              <a:rPr lang="en-GB" sz="4400" dirty="0" smtClean="0"/>
              <a:t>ith Mr </a:t>
            </a:r>
            <a:r>
              <a:rPr lang="en-GB" sz="4400" dirty="0" smtClean="0"/>
              <a:t>Angry Toaster-Brow</a:t>
            </a:r>
            <a:endParaRPr lang="en-GB" sz="4400" dirty="0"/>
          </a:p>
        </p:txBody>
      </p:sp>
      <p:pic>
        <p:nvPicPr>
          <p:cNvPr id="4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3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obwebs at the tourist information centre by cackhanded."/>
          <p:cNvPicPr>
            <a:picLocks noChangeAspect="1" noChangeArrowheads="1"/>
          </p:cNvPicPr>
          <p:nvPr/>
        </p:nvPicPr>
        <p:blipFill>
          <a:blip r:embed="rId4" cstate="print"/>
          <a:srcRect r="3128"/>
          <a:stretch>
            <a:fillRect/>
          </a:stretch>
        </p:blipFill>
        <p:spPr bwMode="auto">
          <a:xfrm>
            <a:off x="0" y="0"/>
            <a:ext cx="9144000" cy="6286520"/>
          </a:xfrm>
          <a:prstGeom prst="rect">
            <a:avLst/>
          </a:prstGeom>
          <a:noFill/>
        </p:spPr>
      </p:pic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Tourist Information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500034" y="714356"/>
            <a:ext cx="7572428" cy="1000132"/>
          </a:xfrm>
          <a:prstGeom prst="wedgeRoundRectCallout">
            <a:avLst>
              <a:gd name="adj1" fmla="val -32347"/>
              <a:gd name="adj2" fmla="val 181172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Touristeninformation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9" name="Picture 8" descr="angrytoasterbrow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714381" y="2357430"/>
            <a:ext cx="5445710" cy="3871920"/>
          </a:xfrm>
          <a:prstGeom prst="rect">
            <a:avLst/>
          </a:prstGeom>
        </p:spPr>
      </p:pic>
      <p:pic>
        <p:nvPicPr>
          <p:cNvPr id="10" name="Picture 9" descr="angrytoasterbrow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714412" y="2357430"/>
            <a:ext cx="5429287" cy="3860243"/>
          </a:xfrm>
          <a:prstGeom prst="rect">
            <a:avLst/>
          </a:prstGeom>
        </p:spPr>
      </p:pic>
      <p:pic>
        <p:nvPicPr>
          <p:cNvPr id="7" name="Handy Vocab - Buildings 2 10.wav">
            <a:hlinkClick r:id="" action="ppaction://media"/>
          </p:cNvPr>
          <p:cNvPicPr>
            <a:picLocks noRot="1" noChangeAspect="1"/>
          </p:cNvPicPr>
          <p:nvPr>
            <a:wavAudioFile r:embed="rId2" name="Handy Vocab - Buildings 2 10.wav"/>
          </p:nvPr>
        </p:nvPicPr>
        <p:blipFill>
          <a:blip r:embed="rId7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1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7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86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London Musuem of Art.jpg by jjgardner3."/>
          <p:cNvPicPr>
            <a:picLocks noChangeAspect="1" noChangeArrowheads="1"/>
          </p:cNvPicPr>
          <p:nvPr/>
        </p:nvPicPr>
        <p:blipFill>
          <a:blip r:embed="rId3" cstate="print"/>
          <a:srcRect r="4216"/>
          <a:stretch>
            <a:fillRect/>
          </a:stretch>
        </p:blipFill>
        <p:spPr bwMode="auto">
          <a:xfrm>
            <a:off x="0" y="0"/>
            <a:ext cx="9144000" cy="6357958"/>
          </a:xfrm>
          <a:prstGeom prst="rect">
            <a:avLst/>
          </a:prstGeom>
          <a:noFill/>
        </p:spPr>
      </p:pic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Museum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1285852" y="714356"/>
            <a:ext cx="3429024" cy="1143008"/>
          </a:xfrm>
          <a:prstGeom prst="wedgeRoundRectCallout">
            <a:avLst>
              <a:gd name="adj1" fmla="val 94918"/>
              <a:gd name="adj2" fmla="val 28951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smtClean="0">
                <a:solidFill>
                  <a:schemeClr val="tx1"/>
                </a:solidFill>
              </a:rPr>
              <a:t>Museum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9" name="Picture 8" descr="angrytoasterbrow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289766" y="-785843"/>
            <a:ext cx="4333488" cy="3081126"/>
          </a:xfrm>
          <a:prstGeom prst="rect">
            <a:avLst/>
          </a:prstGeom>
        </p:spPr>
      </p:pic>
      <p:pic>
        <p:nvPicPr>
          <p:cNvPr id="10" name="Picture 9" descr="angrytoasterbrow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286380" y="-785842"/>
            <a:ext cx="4320419" cy="3071834"/>
          </a:xfrm>
          <a:prstGeom prst="rect">
            <a:avLst/>
          </a:prstGeom>
        </p:spPr>
      </p:pic>
      <p:pic>
        <p:nvPicPr>
          <p:cNvPr id="7" name="Handy Vocab - Buildings 2 11.wav">
            <a:hlinkClick r:id="" action="ppaction://media"/>
          </p:cNvPr>
          <p:cNvPicPr>
            <a:picLocks noRot="1" noChangeAspect="1"/>
          </p:cNvPicPr>
          <p:nvPr>
            <a:wavAudioFile r:embed="rId1" name="Handy Vocab - Buildings 2 11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6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33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Milan Train Station at Midnight by Stuck in Customs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0"/>
            <a:ext cx="9172517" cy="6072206"/>
          </a:xfrm>
          <a:prstGeom prst="rect">
            <a:avLst/>
          </a:prstGeom>
          <a:noFill/>
        </p:spPr>
      </p:pic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Station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857224" y="1142984"/>
            <a:ext cx="3214710" cy="1143008"/>
          </a:xfrm>
          <a:prstGeom prst="wedgeRoundRectCallout">
            <a:avLst>
              <a:gd name="adj1" fmla="val -15996"/>
              <a:gd name="adj2" fmla="val 137284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Bahnhof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9" name="Picture 8" descr="angrytoasterbrow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8475" y="3571876"/>
            <a:ext cx="2794525" cy="1986918"/>
          </a:xfrm>
          <a:prstGeom prst="rect">
            <a:avLst/>
          </a:prstGeom>
        </p:spPr>
      </p:pic>
      <p:pic>
        <p:nvPicPr>
          <p:cNvPr id="10" name="Picture 9" descr="angrytoasterbrow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3571876"/>
            <a:ext cx="2786097" cy="1980925"/>
          </a:xfrm>
          <a:prstGeom prst="rect">
            <a:avLst/>
          </a:prstGeom>
        </p:spPr>
      </p:pic>
      <p:pic>
        <p:nvPicPr>
          <p:cNvPr id="7" name="Handy Vocab - Buildings 2 12.wav">
            <a:hlinkClick r:id="" action="ppaction://media"/>
          </p:cNvPr>
          <p:cNvPicPr>
            <a:picLocks noRot="1" noChangeAspect="1"/>
          </p:cNvPicPr>
          <p:nvPr>
            <a:wavAudioFile r:embed="rId1" name="Handy Vocab - Buildings 2 12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4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Olympic stadium Berlin / interior by danalipar."/>
          <p:cNvPicPr>
            <a:picLocks noChangeAspect="1" noChangeArrowheads="1"/>
          </p:cNvPicPr>
          <p:nvPr/>
        </p:nvPicPr>
        <p:blipFill>
          <a:blip r:embed="rId3" cstate="print"/>
          <a:srcRect l="8927" r="9454"/>
          <a:stretch>
            <a:fillRect/>
          </a:stretch>
        </p:blipFill>
        <p:spPr bwMode="auto">
          <a:xfrm>
            <a:off x="0" y="0"/>
            <a:ext cx="9144000" cy="6072206"/>
          </a:xfrm>
          <a:prstGeom prst="rect">
            <a:avLst/>
          </a:prstGeom>
          <a:noFill/>
        </p:spPr>
      </p:pic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Stadium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857224" y="1142984"/>
            <a:ext cx="2857520" cy="1143008"/>
          </a:xfrm>
          <a:prstGeom prst="wedgeRoundRectCallout">
            <a:avLst>
              <a:gd name="adj1" fmla="val 34670"/>
              <a:gd name="adj2" fmla="val 143951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Stadion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9" name="Picture 8" descr="angrytoasterbrow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89112" y="2285991"/>
            <a:ext cx="3726028" cy="2649220"/>
          </a:xfrm>
          <a:prstGeom prst="rect">
            <a:avLst/>
          </a:prstGeom>
        </p:spPr>
      </p:pic>
      <p:pic>
        <p:nvPicPr>
          <p:cNvPr id="10" name="Picture 9" descr="angrytoasterbrow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00364" y="2285992"/>
            <a:ext cx="3714791" cy="2641230"/>
          </a:xfrm>
          <a:prstGeom prst="rect">
            <a:avLst/>
          </a:prstGeom>
        </p:spPr>
      </p:pic>
      <p:pic>
        <p:nvPicPr>
          <p:cNvPr id="7" name="Handy Vocab - Buildings 2 13.wav">
            <a:hlinkClick r:id="" action="ppaction://media"/>
          </p:cNvPr>
          <p:cNvPicPr>
            <a:picLocks noRot="1" noChangeAspect="1"/>
          </p:cNvPicPr>
          <p:nvPr>
            <a:wavAudioFile r:embed="rId1" name="Handy Vocab - Buildings 2 13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8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67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Bao'an Basketball players Ti Yu Guan Sports Center Shenzhen by dcmaster."/>
          <p:cNvPicPr>
            <a:picLocks noChangeAspect="1" noChangeArrowheads="1"/>
          </p:cNvPicPr>
          <p:nvPr/>
        </p:nvPicPr>
        <p:blipFill>
          <a:blip r:embed="rId3" cstate="print"/>
          <a:srcRect t="4092"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Sports Centre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9" name="Picture 8" descr="angrytoasterbrow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>
            <a:off x="4985283" y="-572824"/>
            <a:ext cx="5445710" cy="3871920"/>
          </a:xfrm>
          <a:prstGeom prst="rect">
            <a:avLst/>
          </a:prstGeom>
        </p:spPr>
      </p:pic>
      <p:pic>
        <p:nvPicPr>
          <p:cNvPr id="10" name="Picture 9" descr="angrytoasterbrow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>
            <a:off x="5001924" y="-572824"/>
            <a:ext cx="5429287" cy="3860243"/>
          </a:xfrm>
          <a:prstGeom prst="rect">
            <a:avLst/>
          </a:prstGeom>
        </p:spPr>
      </p:pic>
      <p:pic>
        <p:nvPicPr>
          <p:cNvPr id="7" name="Handy Vocab - Buildings 2 14.wav">
            <a:hlinkClick r:id="" action="ppaction://media"/>
          </p:cNvPr>
          <p:cNvPicPr>
            <a:picLocks noRot="1" noChangeAspect="1"/>
          </p:cNvPicPr>
          <p:nvPr>
            <a:wavAudioFile r:embed="rId1" name="Handy Vocab - Buildings 2 14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1071538" y="500042"/>
            <a:ext cx="5357850" cy="1143008"/>
          </a:xfrm>
          <a:prstGeom prst="wedgeRoundRectCallout">
            <a:avLst>
              <a:gd name="adj1" fmla="val 72631"/>
              <a:gd name="adj2" fmla="val 28951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Sportzentrum</a:t>
            </a:r>
            <a:endParaRPr lang="en-GB" sz="6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7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Join us again!</a:t>
            </a:r>
            <a:endParaRPr lang="en-GB" dirty="0"/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7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8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6" name="Picture 15" descr="mrcalmchop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4643438" y="-2786044"/>
            <a:ext cx="889579" cy="2786044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17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18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0" name="Picture 19" descr="mrcalmchop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43702" y="6858000"/>
            <a:ext cx="889579" cy="2786044"/>
          </a:xfrm>
          <a:prstGeom prst="rect">
            <a:avLst/>
          </a:prstGeom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19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1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" y="-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" y="493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397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29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" y="-733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1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" y="491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38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" y="503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0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47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49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0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67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68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69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492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7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9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0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1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4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8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8" presetID="42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3.61111E-6 -7.40741E-7 L -0.00121 1.53241 " pathEditMode="relative" rAng="0" ptsTypes="AA">
                                      <p:cBhvr>
                                        <p:cTn id="8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766"/>
                                    </p:animMotion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1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" presetID="42" presetClass="path" presetSubtype="0" accel="50000" decel="50000" fill="hold" nodeType="withEffect">
                                  <p:stCondLst>
                                    <p:cond delay="6900"/>
                                  </p:stCondLst>
                                  <p:childTnLst>
                                    <p:animMotion origin="layout" path="M -3.61111E-6 7.40741E-7 L 0.00052 -1.51157 " pathEditMode="relative" rAng="0" ptsTypes="AA">
                                      <p:cBhvr>
                                        <p:cTn id="9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7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" y="-196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own Square Trier by Atelier Teee."/>
          <p:cNvPicPr>
            <a:picLocks noChangeAspect="1" noChangeArrowheads="1"/>
          </p:cNvPicPr>
          <p:nvPr/>
        </p:nvPicPr>
        <p:blipFill>
          <a:blip r:embed="rId3" cstate="print"/>
          <a:srcRect r="3200"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pic>
        <p:nvPicPr>
          <p:cNvPr id="9" name="Picture 8" descr="angrytoasterbrow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42845" y="3557608"/>
            <a:ext cx="5445710" cy="3871920"/>
          </a:xfrm>
          <a:prstGeom prst="rect">
            <a:avLst/>
          </a:prstGeom>
        </p:spPr>
      </p:pic>
      <p:pic>
        <p:nvPicPr>
          <p:cNvPr id="10" name="Picture 9" descr="angrytoasterbrow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42908" y="3569285"/>
            <a:ext cx="5429287" cy="3860243"/>
          </a:xfrm>
          <a:prstGeom prst="rect">
            <a:avLst/>
          </a:prstGeom>
        </p:spPr>
      </p:pic>
      <p:pic>
        <p:nvPicPr>
          <p:cNvPr id="6" name="Handy Vocab - Buildings 2 2.wav">
            <a:hlinkClick r:id="" action="ppaction://media"/>
          </p:cNvPr>
          <p:cNvPicPr>
            <a:picLocks noRot="1" noChangeAspect="1"/>
          </p:cNvPicPr>
          <p:nvPr>
            <a:wavAudioFile r:embed="rId1" name="Handy Vocab - Buildings 2 2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2643174" y="428604"/>
            <a:ext cx="6072230" cy="2643206"/>
          </a:xfrm>
          <a:prstGeom prst="wedgeRoundRectCallout">
            <a:avLst>
              <a:gd name="adj1" fmla="val -47845"/>
              <a:gd name="adj2" fmla="val 140727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I am Mr Angry Toaster-Brow, I am going to have a look around the town. You’re coming, too.</a:t>
            </a:r>
            <a:endParaRPr lang="en-GB" sz="4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 advTm="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6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82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9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89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12000" fill="hold" nodeType="withEffect">
                                  <p:stCondLst>
                                    <p:cond delay="3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4000" fill="hold" nodeType="withEffect">
                                  <p:stCondLst>
                                    <p:cond delay="5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75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Prestonpans Infants School playground murals 3 by andrewtcrummy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School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857224" y="1000108"/>
            <a:ext cx="2643206" cy="1143008"/>
          </a:xfrm>
          <a:prstGeom prst="wedgeRoundRectCallout">
            <a:avLst>
              <a:gd name="adj1" fmla="val -360"/>
              <a:gd name="adj2" fmla="val 143951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Schule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9" name="Picture 8" descr="angrytoasterbrow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428629" y="2357430"/>
            <a:ext cx="5445710" cy="3871920"/>
          </a:xfrm>
          <a:prstGeom prst="rect">
            <a:avLst/>
          </a:prstGeom>
        </p:spPr>
      </p:pic>
      <p:pic>
        <p:nvPicPr>
          <p:cNvPr id="10" name="Picture 9" descr="angrytoasterbrow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428660" y="2357430"/>
            <a:ext cx="5429287" cy="3860243"/>
          </a:xfrm>
          <a:prstGeom prst="rect">
            <a:avLst/>
          </a:prstGeom>
        </p:spPr>
      </p:pic>
      <p:pic>
        <p:nvPicPr>
          <p:cNvPr id="7" name="Handy Vocab - Buildings 2 3.wav">
            <a:hlinkClick r:id="" action="ppaction://media"/>
          </p:cNvPr>
          <p:cNvPicPr>
            <a:picLocks noRot="1" noChangeAspect="1"/>
          </p:cNvPicPr>
          <p:nvPr>
            <a:wavAudioFile r:embed="rId1" name="Handy Vocab - Buildings 2 3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6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6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4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Library Parabola by Sifter."/>
          <p:cNvPicPr>
            <a:picLocks noChangeAspect="1" noChangeArrowheads="1"/>
          </p:cNvPicPr>
          <p:nvPr/>
        </p:nvPicPr>
        <p:blipFill>
          <a:blip r:embed="rId3" cstate="print"/>
          <a:srcRect l="4216"/>
          <a:stretch>
            <a:fillRect/>
          </a:stretch>
        </p:blipFill>
        <p:spPr bwMode="auto">
          <a:xfrm>
            <a:off x="0" y="0"/>
            <a:ext cx="9144000" cy="6357958"/>
          </a:xfrm>
          <a:prstGeom prst="rect">
            <a:avLst/>
          </a:prstGeom>
          <a:noFill/>
        </p:spPr>
      </p:pic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Library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9" name="Picture 8" descr="angrytoasterbrow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428629" y="-714404"/>
            <a:ext cx="5445710" cy="3871920"/>
          </a:xfrm>
          <a:prstGeom prst="rect">
            <a:avLst/>
          </a:prstGeom>
        </p:spPr>
      </p:pic>
      <p:pic>
        <p:nvPicPr>
          <p:cNvPr id="10" name="Picture 9" descr="angrytoasterbrow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428660" y="-714404"/>
            <a:ext cx="5429287" cy="3860243"/>
          </a:xfrm>
          <a:prstGeom prst="rect">
            <a:avLst/>
          </a:prstGeom>
        </p:spPr>
      </p:pic>
      <p:pic>
        <p:nvPicPr>
          <p:cNvPr id="7" name="Handy Vocab - Buildings 2 4.wav">
            <a:hlinkClick r:id="" action="ppaction://media"/>
          </p:cNvPr>
          <p:cNvPicPr>
            <a:picLocks noRot="1" noChangeAspect="1"/>
          </p:cNvPicPr>
          <p:nvPr>
            <a:wavAudioFile r:embed="rId1" name="Handy Vocab - Buildings 2 4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214282" y="3643314"/>
            <a:ext cx="4357718" cy="1857388"/>
          </a:xfrm>
          <a:prstGeom prst="wedgeRoundRectCallout">
            <a:avLst>
              <a:gd name="adj1" fmla="val -13729"/>
              <a:gd name="adj2" fmla="val -110150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Bibliothek</a:t>
            </a:r>
            <a:r>
              <a:rPr lang="en-GB" sz="6000" b="1" dirty="0" smtClean="0">
                <a:solidFill>
                  <a:schemeClr val="tx1"/>
                </a:solidFill>
              </a:rPr>
              <a:t> (</a:t>
            </a:r>
            <a:r>
              <a:rPr lang="en-GB" sz="6000" b="1" dirty="0" err="1" smtClean="0">
                <a:solidFill>
                  <a:schemeClr val="tx1"/>
                </a:solidFill>
              </a:rPr>
              <a:t>Bücherei</a:t>
            </a:r>
            <a:r>
              <a:rPr lang="en-GB" sz="6000" b="1" dirty="0" smtClean="0">
                <a:solidFill>
                  <a:schemeClr val="tx1"/>
                </a:solidFill>
              </a:rPr>
              <a:t>)</a:t>
            </a:r>
            <a:endParaRPr lang="en-GB" sz="6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7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9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75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67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One Hanson Place / Williamsburgh Savings Bank by iandavid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Bank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1928794" y="4286256"/>
            <a:ext cx="2214578" cy="1143008"/>
          </a:xfrm>
          <a:prstGeom prst="wedgeRoundRectCallout">
            <a:avLst>
              <a:gd name="adj1" fmla="val 95983"/>
              <a:gd name="adj2" fmla="val 3952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smtClean="0">
                <a:solidFill>
                  <a:schemeClr val="tx1"/>
                </a:solidFill>
              </a:rPr>
              <a:t>Bank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9" name="Picture 8" descr="angrytoasterbrow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214841" y="2285992"/>
            <a:ext cx="5445710" cy="3871920"/>
          </a:xfrm>
          <a:prstGeom prst="rect">
            <a:avLst/>
          </a:prstGeom>
        </p:spPr>
      </p:pic>
      <p:pic>
        <p:nvPicPr>
          <p:cNvPr id="10" name="Picture 9" descr="angrytoasterbrow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214810" y="2285992"/>
            <a:ext cx="5429287" cy="3860243"/>
          </a:xfrm>
          <a:prstGeom prst="rect">
            <a:avLst/>
          </a:prstGeom>
        </p:spPr>
      </p:pic>
      <p:pic>
        <p:nvPicPr>
          <p:cNvPr id="7" name="Handy Vocab - Buildings 2 5.wav">
            <a:hlinkClick r:id="" action="ppaction://media"/>
          </p:cNvPr>
          <p:cNvPicPr>
            <a:picLocks noRot="1" noChangeAspect="1"/>
          </p:cNvPicPr>
          <p:nvPr>
            <a:wavAudioFile r:embed="rId1" name="Handy Vocab - Buildings 2 5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Old Town City Hall by Krzysztof1986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Town Hall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4000496" y="4214818"/>
            <a:ext cx="2928958" cy="1143008"/>
          </a:xfrm>
          <a:prstGeom prst="wedgeRoundRectCallout">
            <a:avLst>
              <a:gd name="adj1" fmla="val 89101"/>
              <a:gd name="adj2" fmla="val -117714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Rathaus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9" name="Picture 8" descr="angrytoasterbrow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>
            <a:off x="4770969" y="-572824"/>
            <a:ext cx="5445710" cy="3871920"/>
          </a:xfrm>
          <a:prstGeom prst="rect">
            <a:avLst/>
          </a:prstGeom>
        </p:spPr>
      </p:pic>
      <p:pic>
        <p:nvPicPr>
          <p:cNvPr id="10" name="Picture 9" descr="angrytoasterbrow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>
            <a:off x="4787610" y="-572824"/>
            <a:ext cx="5429287" cy="3860243"/>
          </a:xfrm>
          <a:prstGeom prst="rect">
            <a:avLst/>
          </a:prstGeom>
        </p:spPr>
      </p:pic>
      <p:pic>
        <p:nvPicPr>
          <p:cNvPr id="7" name="Handy Vocab - Buildings 2 6.wav">
            <a:hlinkClick r:id="" action="ppaction://media"/>
          </p:cNvPr>
          <p:cNvPicPr>
            <a:picLocks noRot="1" noChangeAspect="1"/>
          </p:cNvPicPr>
          <p:nvPr>
            <a:wavAudioFile r:embed="rId1" name="Handy Vocab - Buildings 2 6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astle Street Police Station - Bolton by Terry Wha."/>
          <p:cNvPicPr>
            <a:picLocks noChangeAspect="1" noChangeArrowheads="1"/>
          </p:cNvPicPr>
          <p:nvPr/>
        </p:nvPicPr>
        <p:blipFill>
          <a:blip r:embed="rId3" cstate="print"/>
          <a:srcRect r="1952" b="400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Police Station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3571868" y="1500174"/>
            <a:ext cx="5000660" cy="1000132"/>
          </a:xfrm>
          <a:prstGeom prst="wedgeRoundRectCallout">
            <a:avLst>
              <a:gd name="adj1" fmla="val 20358"/>
              <a:gd name="adj2" fmla="val 179189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Polizeistation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9" name="Picture 8" descr="angrytoasterbrow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150688" y="3576868"/>
            <a:ext cx="3117733" cy="2216720"/>
          </a:xfrm>
          <a:prstGeom prst="rect">
            <a:avLst/>
          </a:prstGeom>
        </p:spPr>
      </p:pic>
      <p:pic>
        <p:nvPicPr>
          <p:cNvPr id="10" name="Picture 9" descr="angrytoasterbrow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178577" y="3571876"/>
            <a:ext cx="3108331" cy="2210035"/>
          </a:xfrm>
          <a:prstGeom prst="rect">
            <a:avLst/>
          </a:prstGeom>
        </p:spPr>
      </p:pic>
      <p:pic>
        <p:nvPicPr>
          <p:cNvPr id="7" name="Handy Vocab - Buildings 2 7.wav">
            <a:hlinkClick r:id="" action="ppaction://media"/>
          </p:cNvPr>
          <p:cNvPicPr>
            <a:picLocks noRot="1" noChangeAspect="1"/>
          </p:cNvPicPr>
          <p:nvPr>
            <a:wavAudioFile r:embed="rId1" name="Handy Vocab - Buildings 2 7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6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2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Acton Fire Station by stevecadman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Fire Station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4143372" y="500042"/>
            <a:ext cx="3786214" cy="1143008"/>
          </a:xfrm>
          <a:prstGeom prst="wedgeRoundRectCallout">
            <a:avLst>
              <a:gd name="adj1" fmla="val -74819"/>
              <a:gd name="adj2" fmla="val 33951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Feuerwehr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9" name="Picture 8" descr="angrytoasterbrow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857257" y="-1214470"/>
            <a:ext cx="5445710" cy="3871920"/>
          </a:xfrm>
          <a:prstGeom prst="rect">
            <a:avLst/>
          </a:prstGeom>
        </p:spPr>
      </p:pic>
      <p:pic>
        <p:nvPicPr>
          <p:cNvPr id="10" name="Picture 9" descr="angrytoasterbrow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857288" y="-1214470"/>
            <a:ext cx="5429287" cy="3860243"/>
          </a:xfrm>
          <a:prstGeom prst="rect">
            <a:avLst/>
          </a:prstGeom>
        </p:spPr>
      </p:pic>
      <p:pic>
        <p:nvPicPr>
          <p:cNvPr id="7" name="Handy Vocab - Buildings 2 8.wav">
            <a:hlinkClick r:id="" action="ppaction://media"/>
          </p:cNvPr>
          <p:cNvPicPr>
            <a:picLocks noRot="1" noChangeAspect="1"/>
          </p:cNvPicPr>
          <p:nvPr>
            <a:wavAudioFile r:embed="rId1" name="Handy Vocab - Buildings 2 8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67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Eerily Quiet Hospital corridor by DeeKnow."/>
          <p:cNvPicPr>
            <a:picLocks noChangeAspect="1" noChangeArrowheads="1"/>
          </p:cNvPicPr>
          <p:nvPr/>
        </p:nvPicPr>
        <p:blipFill>
          <a:blip r:embed="rId3" cstate="print"/>
          <a:srcRect t="6000" b="38500"/>
          <a:stretch>
            <a:fillRect/>
          </a:stretch>
        </p:blipFill>
        <p:spPr bwMode="auto">
          <a:xfrm>
            <a:off x="1" y="0"/>
            <a:ext cx="9144000" cy="6766607"/>
          </a:xfrm>
          <a:prstGeom prst="rect">
            <a:avLst/>
          </a:prstGeom>
          <a:noFill/>
        </p:spPr>
      </p:pic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Hospital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4429124" y="2285992"/>
            <a:ext cx="4643470" cy="1000132"/>
          </a:xfrm>
          <a:prstGeom prst="wedgeRoundRectCallout">
            <a:avLst>
              <a:gd name="adj1" fmla="val -16950"/>
              <a:gd name="adj2" fmla="val -121048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Krankenhaus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9" name="Picture 8" descr="angrytoasterbrow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3004284" y="-285776"/>
            <a:ext cx="4155921" cy="2954875"/>
          </a:xfrm>
          <a:prstGeom prst="rect">
            <a:avLst/>
          </a:prstGeom>
        </p:spPr>
      </p:pic>
      <p:pic>
        <p:nvPicPr>
          <p:cNvPr id="10" name="Picture 9" descr="angrytoasterbrow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3000364" y="-285776"/>
            <a:ext cx="4143388" cy="2945964"/>
          </a:xfrm>
          <a:prstGeom prst="rect">
            <a:avLst/>
          </a:prstGeom>
        </p:spPr>
      </p:pic>
      <p:pic>
        <p:nvPicPr>
          <p:cNvPr id="7" name="Handy Vocab - Buildings 2 9.wav">
            <a:hlinkClick r:id="" action="ppaction://media"/>
          </p:cNvPr>
          <p:cNvPicPr>
            <a:picLocks noRot="1" noChangeAspect="1"/>
          </p:cNvPicPr>
          <p:nvPr>
            <a:wavAudioFile r:embed="rId1" name="Handy Vocab - Buildings 2 9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1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67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112</TotalTime>
  <Words>68</Words>
  <Application>Microsoft Office PowerPoint</Application>
  <PresentationFormat>On-screen Show (4:3)</PresentationFormat>
  <Paragraphs>29</Paragraphs>
  <Slides>15</Slides>
  <Notes>0</Notes>
  <HiddenSlides>0</HiddenSlides>
  <MMClips>16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Handy Buildings Vocab 2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Join us again!</vt:lpstr>
    </vt:vector>
  </TitlesOfParts>
  <Company>Newcastle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Handy Vocab – Buildings</dc:title>
  <dc:creator>David Wilson</dc:creator>
  <cp:lastModifiedBy>nim22</cp:lastModifiedBy>
  <cp:revision>17</cp:revision>
  <dcterms:created xsi:type="dcterms:W3CDTF">2009-08-18T13:33:18Z</dcterms:created>
  <dcterms:modified xsi:type="dcterms:W3CDTF">2010-03-30T10:05:14Z</dcterms:modified>
</cp:coreProperties>
</file>