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68" r:id="rId12"/>
    <p:sldId id="267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14" autoAdjust="0"/>
    <p:restoredTop sz="94660"/>
  </p:normalViewPr>
  <p:slideViewPr>
    <p:cSldViewPr>
      <p:cViewPr>
        <p:scale>
          <a:sx n="50" d="100"/>
          <a:sy n="50" d="100"/>
        </p:scale>
        <p:origin x="-1764" y="-12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1AC7A-C47A-410C-ACF2-B9FF7C7AD92C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E5D14-4E5F-4871-919F-0531262A02A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1AC7A-C47A-410C-ACF2-B9FF7C7AD92C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E5D14-4E5F-4871-919F-0531262A02A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1AC7A-C47A-410C-ACF2-B9FF7C7AD92C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E5D14-4E5F-4871-919F-0531262A02A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1AC7A-C47A-410C-ACF2-B9FF7C7AD92C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E5D14-4E5F-4871-919F-0531262A02A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1AC7A-C47A-410C-ACF2-B9FF7C7AD92C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E5D14-4E5F-4871-919F-0531262A02A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1AC7A-C47A-410C-ACF2-B9FF7C7AD92C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E5D14-4E5F-4871-919F-0531262A02A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1AC7A-C47A-410C-ACF2-B9FF7C7AD92C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E5D14-4E5F-4871-919F-0531262A02A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1AC7A-C47A-410C-ACF2-B9FF7C7AD92C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E5D14-4E5F-4871-919F-0531262A02A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1AC7A-C47A-410C-ACF2-B9FF7C7AD92C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E5D14-4E5F-4871-919F-0531262A02A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1AC7A-C47A-410C-ACF2-B9FF7C7AD92C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E5D14-4E5F-4871-919F-0531262A02A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1AC7A-C47A-410C-ACF2-B9FF7C7AD92C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E5D14-4E5F-4871-919F-0531262A02A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91AC7A-C47A-410C-ACF2-B9FF7C7AD92C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E5D14-4E5F-4871-919F-0531262A02AF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5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2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2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2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2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7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audio" Target="../media/audio15.wav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1" Type="http://schemas.openxmlformats.org/officeDocument/2006/relationships/audio" Target="../media/audio14.wav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2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Handy </a:t>
            </a:r>
            <a:r>
              <a:rPr lang="en-GB" sz="6000" dirty="0" smtClean="0"/>
              <a:t>Buildings </a:t>
            </a:r>
            <a:r>
              <a:rPr lang="en-GB" sz="6000" dirty="0" err="1" smtClean="0"/>
              <a:t>Vocab</a:t>
            </a:r>
            <a:r>
              <a:rPr lang="en-GB" sz="6000" dirty="0" smtClean="0"/>
              <a:t> 3</a:t>
            </a:r>
            <a:r>
              <a:rPr lang="en-GB" sz="6000" dirty="0" smtClean="0"/>
              <a:t> 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GB" sz="4400" dirty="0" smtClean="0"/>
              <a:t>Describing Buildings </a:t>
            </a:r>
            <a:endParaRPr lang="en-GB" sz="4400" dirty="0" smtClean="0"/>
          </a:p>
          <a:p>
            <a:r>
              <a:rPr lang="en-GB" sz="4400" dirty="0" smtClean="0"/>
              <a:t>with </a:t>
            </a:r>
            <a:r>
              <a:rPr lang="en-GB" sz="4400" dirty="0" smtClean="0"/>
              <a:t>Mr Angry Toaster-Brow</a:t>
            </a:r>
            <a:endParaRPr lang="en-GB" sz="44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astle Howard With Atlas by Darwin70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207977" cy="6500834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traditional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12702" y="-1071594"/>
            <a:ext cx="5445710" cy="387192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-1071594"/>
            <a:ext cx="5429287" cy="3860243"/>
          </a:xfrm>
          <a:prstGeom prst="rect">
            <a:avLst/>
          </a:prstGeom>
        </p:spPr>
      </p:pic>
      <p:pic>
        <p:nvPicPr>
          <p:cNvPr id="7" name="Handy Vocab - Buildings 3 10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3 10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071538" y="714356"/>
            <a:ext cx="4071966" cy="1143008"/>
          </a:xfrm>
          <a:prstGeom prst="wedgeRoundRectCallout">
            <a:avLst>
              <a:gd name="adj1" fmla="val 74035"/>
              <a:gd name="adj2" fmla="val 2895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traditionell</a:t>
            </a:r>
            <a:endParaRPr lang="en-GB" sz="6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P8020120 by Alumnae Association of Mt. Holyoke Colleg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68447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old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6357950" y="500042"/>
            <a:ext cx="2357454" cy="1143008"/>
          </a:xfrm>
          <a:prstGeom prst="wedgeRoundRectCallout">
            <a:avLst>
              <a:gd name="adj1" fmla="val -228184"/>
              <a:gd name="adj2" fmla="val -5938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alt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-1213151" y="-572824"/>
            <a:ext cx="5445710" cy="387192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-1213182" y="-572824"/>
            <a:ext cx="5429287" cy="3860243"/>
          </a:xfrm>
          <a:prstGeom prst="rect">
            <a:avLst/>
          </a:prstGeom>
        </p:spPr>
      </p:pic>
      <p:pic>
        <p:nvPicPr>
          <p:cNvPr id="7" name="Handy Vocab - Buildings 3 11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3 11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Points kissing edge Glass building Halifax by Ctd 2005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beautiful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357818" y="1285860"/>
            <a:ext cx="2357454" cy="1143008"/>
          </a:xfrm>
          <a:prstGeom prst="wedgeRoundRectCallout">
            <a:avLst>
              <a:gd name="adj1" fmla="val 26359"/>
              <a:gd name="adj2" fmla="val 11395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 smtClean="0">
                <a:solidFill>
                  <a:schemeClr val="tx1"/>
                </a:solidFill>
              </a:rPr>
              <a:t>schön</a:t>
            </a:r>
            <a:endParaRPr lang="de-DE" sz="6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12702" y="2285992"/>
            <a:ext cx="5445710" cy="387192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285992"/>
            <a:ext cx="5429287" cy="3860243"/>
          </a:xfrm>
          <a:prstGeom prst="rect">
            <a:avLst/>
          </a:prstGeom>
        </p:spPr>
      </p:pic>
      <p:pic>
        <p:nvPicPr>
          <p:cNvPr id="7" name="Handy Vocab - Buildings 3 12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3 1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et Carter! by LHOON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ugly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4500562" y="1285860"/>
            <a:ext cx="3214710" cy="1143008"/>
          </a:xfrm>
          <a:prstGeom prst="wedgeRoundRectCallout">
            <a:avLst>
              <a:gd name="adj1" fmla="val 26359"/>
              <a:gd name="adj2" fmla="val 11395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 smtClean="0">
                <a:solidFill>
                  <a:schemeClr val="tx1"/>
                </a:solidFill>
              </a:rPr>
              <a:t>hässlich</a:t>
            </a:r>
            <a:endParaRPr lang="de-DE" sz="6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12702" y="2285992"/>
            <a:ext cx="5445710" cy="387192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285992"/>
            <a:ext cx="5429287" cy="3860243"/>
          </a:xfrm>
          <a:prstGeom prst="rect">
            <a:avLst/>
          </a:prstGeom>
        </p:spPr>
      </p:pic>
      <p:pic>
        <p:nvPicPr>
          <p:cNvPr id="7" name="Handy Vocab - Buildings 3 13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3 1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Join us again!</a:t>
            </a:r>
            <a:endParaRPr lang="en-GB" dirty="0"/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7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ornell Buildings by Hishaam Siddiqi."/>
          <p:cNvPicPr>
            <a:picLocks noChangeAspect="1" noChangeArrowheads="1"/>
          </p:cNvPicPr>
          <p:nvPr/>
        </p:nvPicPr>
        <p:blipFill>
          <a:blip r:embed="rId3" cstate="print"/>
          <a:srcRect l="8048" r="3418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5" name="Rounded Rectangular Callout 4"/>
          <p:cNvSpPr/>
          <p:nvPr/>
        </p:nvSpPr>
        <p:spPr>
          <a:xfrm>
            <a:off x="3643306" y="500042"/>
            <a:ext cx="5143536" cy="3429024"/>
          </a:xfrm>
          <a:prstGeom prst="wedgeRoundRectCallout">
            <a:avLst>
              <a:gd name="adj1" fmla="val -72033"/>
              <a:gd name="adj2" fmla="val 830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I am Mr Angry Toaster-Brow. Here are some handy words for describing buildings.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14381" y="-1000156"/>
            <a:ext cx="5445710" cy="387192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14412" y="-1000156"/>
            <a:ext cx="5429287" cy="3860243"/>
          </a:xfrm>
          <a:prstGeom prst="rect">
            <a:avLst/>
          </a:prstGeom>
        </p:spPr>
      </p:pic>
      <p:pic>
        <p:nvPicPr>
          <p:cNvPr id="6" name="Handy Vocab - Buildings 3 2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3 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2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42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kyscrapers by swisscan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tall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6000760" y="714356"/>
            <a:ext cx="2357454" cy="1143008"/>
          </a:xfrm>
          <a:prstGeom prst="wedgeRoundRectCallout">
            <a:avLst>
              <a:gd name="adj1" fmla="val -52833"/>
              <a:gd name="adj2" fmla="val 8228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hoch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519" y="1928802"/>
            <a:ext cx="2937833" cy="208881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488" y="1928802"/>
            <a:ext cx="2928973" cy="2082511"/>
          </a:xfrm>
          <a:prstGeom prst="rect">
            <a:avLst/>
          </a:prstGeom>
        </p:spPr>
      </p:pic>
      <p:pic>
        <p:nvPicPr>
          <p:cNvPr id="7" name="Handy Vocab - Buildings 3 3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3 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Without a safety net by Éol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72206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wide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4143372" y="357166"/>
            <a:ext cx="2357454" cy="1143008"/>
          </a:xfrm>
          <a:prstGeom prst="wedgeRoundRectCallout">
            <a:avLst>
              <a:gd name="adj1" fmla="val -52833"/>
              <a:gd name="adj2" fmla="val 8228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breit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868411" y="1493040"/>
            <a:ext cx="12969391" cy="387192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857420" y="1493040"/>
            <a:ext cx="12930278" cy="3860243"/>
          </a:xfrm>
          <a:prstGeom prst="rect">
            <a:avLst/>
          </a:prstGeom>
        </p:spPr>
      </p:pic>
      <p:pic>
        <p:nvPicPr>
          <p:cNvPr id="7" name="Handy Vocab - Buildings 3 4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3 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Narrow building by Jonas in China."/>
          <p:cNvPicPr>
            <a:picLocks noChangeAspect="1" noChangeArrowheads="1"/>
          </p:cNvPicPr>
          <p:nvPr/>
        </p:nvPicPr>
        <p:blipFill>
          <a:blip r:embed="rId3" cstate="print"/>
          <a:srcRect r="3127"/>
          <a:stretch>
            <a:fillRect/>
          </a:stretch>
        </p:blipFill>
        <p:spPr bwMode="auto">
          <a:xfrm>
            <a:off x="0" y="0"/>
            <a:ext cx="9144000" cy="628652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narrow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000232" y="714356"/>
            <a:ext cx="2786082" cy="1143008"/>
          </a:xfrm>
          <a:prstGeom prst="wedgeRoundRectCallout">
            <a:avLst>
              <a:gd name="adj1" fmla="val -56065"/>
              <a:gd name="adj2" fmla="val 22395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schmal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0647" y="1353862"/>
            <a:ext cx="1791352" cy="501123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1357298"/>
            <a:ext cx="1785950" cy="4996117"/>
          </a:xfrm>
          <a:prstGeom prst="rect">
            <a:avLst/>
          </a:prstGeom>
        </p:spPr>
      </p:pic>
      <p:pic>
        <p:nvPicPr>
          <p:cNvPr id="7" name="Handy Vocab - Buildings 3 5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3 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nat hist mus by Betsian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9929914" y="-4143428"/>
            <a:ext cx="17938624" cy="12754428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9858476" y="-4143428"/>
            <a:ext cx="17884526" cy="12715964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big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6500826" y="285728"/>
            <a:ext cx="2357454" cy="1143008"/>
          </a:xfrm>
          <a:prstGeom prst="wedgeRoundRectCallout">
            <a:avLst>
              <a:gd name="adj1" fmla="val -132024"/>
              <a:gd name="adj2" fmla="val 24728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gro</a:t>
            </a:r>
            <a:r>
              <a:rPr lang="el-GR" sz="6000" b="1" dirty="0" smtClean="0">
                <a:solidFill>
                  <a:schemeClr val="tx1"/>
                </a:solidFill>
              </a:rPr>
              <a:t>β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Handy Vocab - Buildings 3 6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3 6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Tiny Building by Melissa Maples."/>
          <p:cNvPicPr>
            <a:picLocks noChangeAspect="1" noChangeArrowheads="1"/>
          </p:cNvPicPr>
          <p:nvPr/>
        </p:nvPicPr>
        <p:blipFill>
          <a:blip r:embed="rId3" cstate="print"/>
          <a:srcRect r="2014"/>
          <a:stretch>
            <a:fillRect/>
          </a:stretch>
        </p:blipFill>
        <p:spPr bwMode="auto">
          <a:xfrm>
            <a:off x="0" y="0"/>
            <a:ext cx="9144000" cy="6215082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Small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928926" y="571480"/>
            <a:ext cx="2357454" cy="1143008"/>
          </a:xfrm>
          <a:prstGeom prst="wedgeRoundRectCallout">
            <a:avLst>
              <a:gd name="adj1" fmla="val 72419"/>
              <a:gd name="adj2" fmla="val 11061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klein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77579" y="1857363"/>
            <a:ext cx="1080503" cy="718041"/>
          </a:xfrm>
          <a:prstGeom prst="rect">
            <a:avLst/>
          </a:prstGeom>
        </p:spPr>
      </p:pic>
      <p:pic>
        <p:nvPicPr>
          <p:cNvPr id="7" name="Picture 6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86512" y="1857364"/>
            <a:ext cx="1074993" cy="714380"/>
          </a:xfrm>
          <a:prstGeom prst="rect">
            <a:avLst/>
          </a:prstGeom>
        </p:spPr>
      </p:pic>
      <p:pic>
        <p:nvPicPr>
          <p:cNvPr id="8" name="Handy Vocab - Buildings 3 7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3 7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Dome of the Reichstag building - La cúpula del Reichstag - Reichstagskuppel Berlin by alles-schlumpf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modern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00034" y="3357562"/>
            <a:ext cx="3214710" cy="1143008"/>
          </a:xfrm>
          <a:prstGeom prst="wedgeRoundRectCallout">
            <a:avLst>
              <a:gd name="adj1" fmla="val -17278"/>
              <a:gd name="adj2" fmla="val -11604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modern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85819" y="-1143032"/>
            <a:ext cx="5445710" cy="387192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85850" y="-1143032"/>
            <a:ext cx="5429287" cy="3860243"/>
          </a:xfrm>
          <a:prstGeom prst="rect">
            <a:avLst/>
          </a:prstGeom>
        </p:spPr>
      </p:pic>
      <p:pic>
        <p:nvPicPr>
          <p:cNvPr id="7" name="Handy Vocab - Buildings 3 8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3 8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Shiny building by davosmith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new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4985283" y="1856068"/>
            <a:ext cx="5445710" cy="387192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5001924" y="1856068"/>
            <a:ext cx="5429287" cy="386024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6215074" y="500042"/>
            <a:ext cx="2357454" cy="1143008"/>
          </a:xfrm>
          <a:prstGeom prst="wedgeRoundRectCallout">
            <a:avLst>
              <a:gd name="adj1" fmla="val 26359"/>
              <a:gd name="adj2" fmla="val 11395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neu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Handy Vocab - Buildings 3 9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3 9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52</Words>
  <Application>Microsoft Office PowerPoint</Application>
  <PresentationFormat>On-screen Show (4:3)</PresentationFormat>
  <Paragraphs>27</Paragraphs>
  <Slides>14</Slides>
  <Notes>0</Notes>
  <HiddenSlides>0</HiddenSlides>
  <MMClips>15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Handy Buildings Vocab 3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Vocab – Buildings</dc:title>
  <dc:creator>David Wilson</dc:creator>
  <cp:lastModifiedBy>nim22</cp:lastModifiedBy>
  <cp:revision>17</cp:revision>
  <dcterms:created xsi:type="dcterms:W3CDTF">2009-08-18T14:13:45Z</dcterms:created>
  <dcterms:modified xsi:type="dcterms:W3CDTF">2010-03-30T10:27:55Z</dcterms:modified>
</cp:coreProperties>
</file>