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4660"/>
  </p:normalViewPr>
  <p:slideViewPr>
    <p:cSldViewPr>
      <p:cViewPr>
        <p:scale>
          <a:sx n="50" d="100"/>
          <a:sy n="50" d="100"/>
        </p:scale>
        <p:origin x="-1146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371F9-C567-45F9-8693-C2D481D0EE4D}" type="datetimeFigureOut">
              <a:rPr lang="en-US"/>
              <a:pPr>
                <a:defRPr/>
              </a:pPr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43C38-C04B-4CCB-A9C5-63EF88F833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272B3-E98A-4AA0-9CFF-2EA2D67A70E4}" type="datetimeFigureOut">
              <a:rPr lang="en-US"/>
              <a:pPr>
                <a:defRPr/>
              </a:pPr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410E5-493D-40BF-B2C7-9F90D19B7C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7677B-8953-4C33-AB55-7D09FFAF73DC}" type="datetimeFigureOut">
              <a:rPr lang="en-US"/>
              <a:pPr>
                <a:defRPr/>
              </a:pPr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EF61B-766D-4206-937C-CD1DCBFBB21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3E5D7-EE85-41B1-8D03-76ABA70F9DDE}" type="datetimeFigureOut">
              <a:rPr lang="en-US"/>
              <a:pPr>
                <a:defRPr/>
              </a:pPr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DF3C5-81FF-4F68-9E2E-590B1FD8921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AF53F-E892-433E-8F33-5148F9ED92DF}" type="datetimeFigureOut">
              <a:rPr lang="en-US"/>
              <a:pPr>
                <a:defRPr/>
              </a:pPr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0C401-3B43-4BD0-92E2-4C9C078DF50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DE386-90AF-4ECA-A03A-311C3CB5D598}" type="datetimeFigureOut">
              <a:rPr lang="en-US"/>
              <a:pPr>
                <a:defRPr/>
              </a:pPr>
              <a:t>6/2/2010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19868-D869-4D38-B887-C813F3DCB3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ACCCF-23F0-4E0D-A628-C43761B83F77}" type="datetimeFigureOut">
              <a:rPr lang="en-US"/>
              <a:pPr>
                <a:defRPr/>
              </a:pPr>
              <a:t>6/2/2010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09AD0-EDA2-487F-AE3F-8B921003B3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6A059-4674-4D91-8EBA-A96E399D6A14}" type="datetimeFigureOut">
              <a:rPr lang="en-US"/>
              <a:pPr>
                <a:defRPr/>
              </a:pPr>
              <a:t>6/2/2010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A8EE7-89A7-40FB-9F68-BEBFBD3DDE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F71E8-B93B-42DE-950E-4314986EA014}" type="datetimeFigureOut">
              <a:rPr lang="en-US"/>
              <a:pPr>
                <a:defRPr/>
              </a:pPr>
              <a:t>6/2/2010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3A833-5EC8-4FE6-84BF-08DA06B077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A4A79-640B-42AC-9980-D656E2C34628}" type="datetimeFigureOut">
              <a:rPr lang="en-US"/>
              <a:pPr>
                <a:defRPr/>
              </a:pPr>
              <a:t>6/2/2010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6ECFF-BDBB-4888-B318-7151B41E6D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19C8C-B034-4BEA-A4EE-CDD801F22F4A}" type="datetimeFigureOut">
              <a:rPr lang="en-US"/>
              <a:pPr>
                <a:defRPr/>
              </a:pPr>
              <a:t>6/2/2010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05593-8ADD-47DD-98B7-AC497446BA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6B8728B-9F0D-4D2B-8D6B-19F35A532176}" type="datetimeFigureOut">
              <a:rPr lang="en-US"/>
              <a:pPr>
                <a:defRPr/>
              </a:pPr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2AEF538-1B0A-4094-9F2C-F5FBE78BCD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500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2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audio" Target="../media/audio12.wav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audio" Target="../media/audio11.wav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18.jpeg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9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9.png"/><Relationship Id="rId5" Type="http://schemas.openxmlformats.org/officeDocument/2006/relationships/image" Target="../media/image10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Clothes Vocab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4400" dirty="0" smtClean="0"/>
              <a:t>School Uniform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4400" dirty="0" smtClean="0"/>
              <a:t>with Miss Remotely </a:t>
            </a:r>
            <a:r>
              <a:rPr lang="en-GB" sz="4400" dirty="0" smtClean="0"/>
              <a:t>Angry Lightening </a:t>
            </a:r>
            <a:r>
              <a:rPr lang="en-GB" sz="4400" dirty="0" smtClean="0"/>
              <a:t>Bulb</a:t>
            </a:r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empty suits by paul goyette."/>
          <p:cNvPicPr>
            <a:picLocks noChangeAspect="1" noChangeArrowheads="1"/>
          </p:cNvPicPr>
          <p:nvPr/>
        </p:nvPicPr>
        <p:blipFill>
          <a:blip r:embed="rId3" cstate="print"/>
          <a:srcRect l="5280"/>
          <a:stretch>
            <a:fillRect/>
          </a:stretch>
        </p:blipFill>
        <p:spPr bwMode="auto">
          <a:xfrm>
            <a:off x="0" y="0"/>
            <a:ext cx="9144000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37719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37719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786438"/>
            <a:ext cx="9144000" cy="107156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Suit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2214546" y="4500570"/>
            <a:ext cx="3643312" cy="1000125"/>
          </a:xfrm>
          <a:prstGeom prst="wedgeRoundRectCallout">
            <a:avLst>
              <a:gd name="adj1" fmla="val -50466"/>
              <a:gd name="adj2" fmla="val -18407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  <a:cs typeface="Arial" charset="0"/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  <a:cs typeface="Arial" charset="0"/>
              </a:rPr>
              <a:t>Anzug</a:t>
            </a:r>
            <a:endParaRPr lang="en-GB" sz="6000" b="1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7" name="Handy Vocab - Clothes 1-10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1-10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First Day of School - Pretoria, South Africa by Mack_L."/>
          <p:cNvPicPr>
            <a:picLocks noChangeAspect="1" noChangeArrowheads="1"/>
          </p:cNvPicPr>
          <p:nvPr/>
        </p:nvPicPr>
        <p:blipFill>
          <a:blip r:embed="rId4" cstate="print"/>
          <a:srcRect l="8594" t="18333" r="7813" b="3188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Front of Classroom by Chris Campbell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8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357188"/>
            <a:ext cx="37719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357188"/>
            <a:ext cx="37719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>
            <a:spLocks noChangeArrowheads="1"/>
          </p:cNvSpPr>
          <p:nvPr/>
        </p:nvSpPr>
        <p:spPr bwMode="auto">
          <a:xfrm>
            <a:off x="3851275" y="500063"/>
            <a:ext cx="5041900" cy="4081462"/>
          </a:xfrm>
          <a:prstGeom prst="wedgeRoundRectCallout">
            <a:avLst>
              <a:gd name="adj1" fmla="val -62216"/>
              <a:gd name="adj2" fmla="val -2354"/>
              <a:gd name="adj3" fmla="val 16667"/>
            </a:avLst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>
                <a:latin typeface="Calibri" pitchFamily="34" charset="0"/>
              </a:rPr>
              <a:t>I am Miss Remotely Angry </a:t>
            </a:r>
            <a:r>
              <a:rPr lang="en-GB" sz="4000" b="1" dirty="0" smtClean="0">
                <a:latin typeface="Calibri" pitchFamily="34" charset="0"/>
              </a:rPr>
              <a:t>Lightening Bulb</a:t>
            </a:r>
            <a:r>
              <a:rPr lang="en-GB" sz="4000" b="1" dirty="0">
                <a:latin typeface="Calibri" pitchFamily="34" charset="0"/>
              </a:rPr>
              <a:t>. No-one likes their school uniform, but we have to talk about it anyway.</a:t>
            </a:r>
          </a:p>
        </p:txBody>
      </p:sp>
      <p:pic>
        <p:nvPicPr>
          <p:cNvPr id="6" name="Handy Vocab - Clothes 1-2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1-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1000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9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New shirt - 122/365 by morberg."/>
          <p:cNvPicPr>
            <a:picLocks noChangeAspect="1" noChangeArrowheads="1"/>
          </p:cNvPicPr>
          <p:nvPr/>
        </p:nvPicPr>
        <p:blipFill>
          <a:blip r:embed="rId3" cstate="print"/>
          <a:srcRect r="3128"/>
          <a:stretch>
            <a:fillRect/>
          </a:stretch>
        </p:blipFill>
        <p:spPr bwMode="auto">
          <a:xfrm>
            <a:off x="0" y="0"/>
            <a:ext cx="9144000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 flipV="1">
            <a:off x="5214942" y="-571500"/>
            <a:ext cx="37719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 flipV="1">
            <a:off x="5214938" y="-571500"/>
            <a:ext cx="37719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786438"/>
            <a:ext cx="9144000" cy="107156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Shirt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4500562" y="4071938"/>
            <a:ext cx="4000501" cy="1000125"/>
          </a:xfrm>
          <a:prstGeom prst="wedgeRoundRectCallout">
            <a:avLst>
              <a:gd name="adj1" fmla="val -12395"/>
              <a:gd name="adj2" fmla="val -18216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  <a:cs typeface="Arial" charset="0"/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  <a:cs typeface="Arial" charset="0"/>
              </a:rPr>
              <a:t>Hemd</a:t>
            </a:r>
            <a:endParaRPr lang="en-GB" sz="6000" b="1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7" name="Handy Vocab - Clothes 1-3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1-3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Red Trousers by NickStenning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5229256" y="-24"/>
            <a:ext cx="37719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29256" y="-24"/>
            <a:ext cx="37719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786438"/>
            <a:ext cx="9144000" cy="107156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Trousers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5286380" y="4071938"/>
            <a:ext cx="3429024" cy="1000125"/>
          </a:xfrm>
          <a:prstGeom prst="wedgeRoundRectCallout">
            <a:avLst>
              <a:gd name="adj1" fmla="val -15500"/>
              <a:gd name="adj2" fmla="val -13074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  <a:cs typeface="Arial" charset="0"/>
              </a:rPr>
              <a:t>die Hose</a:t>
            </a:r>
            <a:endParaRPr lang="en-GB" sz="6000" b="1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7" name="Handy Vocab - Clothes 1-4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1-4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acid wash jean circle skirt with high scalloped waist! by SwanDiamondRose."/>
          <p:cNvPicPr>
            <a:picLocks noChangeAspect="1" noChangeArrowheads="1"/>
          </p:cNvPicPr>
          <p:nvPr/>
        </p:nvPicPr>
        <p:blipFill>
          <a:blip r:embed="rId3" cstate="print"/>
          <a:srcRect t="1134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42875" y="-642938"/>
            <a:ext cx="3771900" cy="4162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42875" y="-642938"/>
            <a:ext cx="3771900" cy="4162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786438"/>
            <a:ext cx="9144000" cy="107156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Skirt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5572159" y="4286263"/>
            <a:ext cx="3357559" cy="1000125"/>
          </a:xfrm>
          <a:prstGeom prst="wedgeRoundRectCallout">
            <a:avLst>
              <a:gd name="adj1" fmla="val -54967"/>
              <a:gd name="adj2" fmla="val -9645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  <a:cs typeface="Arial" charset="0"/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  <a:cs typeface="Arial" charset="0"/>
              </a:rPr>
              <a:t> Rock</a:t>
            </a:r>
            <a:endParaRPr lang="en-GB" sz="6000" b="1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7" name="Handy Vocab - Clothes 1-5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1-5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All Tied Up by EJP Photo."/>
          <p:cNvPicPr>
            <a:picLocks noChangeAspect="1" noChangeArrowheads="1"/>
          </p:cNvPicPr>
          <p:nvPr/>
        </p:nvPicPr>
        <p:blipFill>
          <a:blip r:embed="rId3" cstate="print"/>
          <a:srcRect r="3418"/>
          <a:stretch>
            <a:fillRect/>
          </a:stretch>
        </p:blipFill>
        <p:spPr bwMode="auto">
          <a:xfrm>
            <a:off x="0" y="0"/>
            <a:ext cx="9144000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2000250"/>
            <a:ext cx="37719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2000250"/>
            <a:ext cx="37719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786438"/>
            <a:ext cx="9144000" cy="107156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Tie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4286248" y="4572008"/>
            <a:ext cx="4572032" cy="1000125"/>
          </a:xfrm>
          <a:prstGeom prst="wedgeRoundRectCallout">
            <a:avLst>
              <a:gd name="adj1" fmla="val -80304"/>
              <a:gd name="adj2" fmla="val -6407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  <a:cs typeface="Arial" charset="0"/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  <a:cs typeface="Arial" charset="0"/>
              </a:rPr>
              <a:t>Krawatte</a:t>
            </a:r>
            <a:endParaRPr lang="en-GB" sz="6000" b="1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7" name="Handy Vocab - Clothes 1-6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1-6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First Day of School - Pretoria, South Africa by Mack_L."/>
          <p:cNvPicPr>
            <a:picLocks noChangeAspect="1" noChangeArrowheads="1"/>
          </p:cNvPicPr>
          <p:nvPr/>
        </p:nvPicPr>
        <p:blipFill>
          <a:blip r:embed="rId3" cstate="print"/>
          <a:srcRect l="8594" t="18333" r="7813" b="3188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714500"/>
            <a:ext cx="37719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714500"/>
            <a:ext cx="37719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786438"/>
            <a:ext cx="9144000" cy="107156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Blazer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357158" y="285750"/>
            <a:ext cx="3571900" cy="1000125"/>
          </a:xfrm>
          <a:prstGeom prst="wedgeRoundRectCallout">
            <a:avLst>
              <a:gd name="adj1" fmla="val 2884"/>
              <a:gd name="adj2" fmla="val 15878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  <a:cs typeface="Arial" charset="0"/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  <a:cs typeface="Arial" charset="0"/>
              </a:rPr>
              <a:t> Blazer</a:t>
            </a:r>
            <a:endParaRPr lang="en-GB" sz="6000" b="1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7" name="Handy Vocab - Clothes 1-7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1-7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Bad Sweater by huberton."/>
          <p:cNvPicPr>
            <a:picLocks noChangeAspect="1" noChangeArrowheads="1"/>
          </p:cNvPicPr>
          <p:nvPr/>
        </p:nvPicPr>
        <p:blipFill>
          <a:blip r:embed="rId3" cstate="print"/>
          <a:srcRect t="5357" b="3749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V="1">
            <a:off x="-642938" y="2143125"/>
            <a:ext cx="4162426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V="1">
            <a:off x="-642938" y="2143125"/>
            <a:ext cx="4162426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786438"/>
            <a:ext cx="9144000" cy="107156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Jumper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428596" y="1000108"/>
            <a:ext cx="4214842" cy="1000125"/>
          </a:xfrm>
          <a:prstGeom prst="wedgeRoundRectCallout">
            <a:avLst>
              <a:gd name="adj1" fmla="val 1422"/>
              <a:gd name="adj2" fmla="val 13021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  <a:cs typeface="Arial" charset="0"/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  <a:cs typeface="Arial" charset="0"/>
              </a:rPr>
              <a:t> Pullover</a:t>
            </a:r>
            <a:endParaRPr lang="en-GB" sz="6000" b="1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7" name="Handy Vocab - Clothes 1-8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1-8.wav"/>
          </p:nvPr>
        </p:nvPicPr>
        <p:blipFill>
          <a:blip r:embed="rId6" cstate="print"/>
          <a:stretch>
            <a:fillRect/>
          </a:stretch>
        </p:blipFill>
        <p:spPr>
          <a:xfrm>
            <a:off x="8553450" y="622935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Shoes by Lachlan Hard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0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5" y="357188"/>
            <a:ext cx="37719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5" y="357188"/>
            <a:ext cx="37719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786438"/>
            <a:ext cx="9144000" cy="107156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Shoes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4929191" y="4643438"/>
            <a:ext cx="4000527" cy="1000125"/>
          </a:xfrm>
          <a:prstGeom prst="wedgeRoundRectCallout">
            <a:avLst>
              <a:gd name="adj1" fmla="val -7612"/>
              <a:gd name="adj2" fmla="val -21645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  <a:cs typeface="Arial" charset="0"/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  <a:cs typeface="Arial" charset="0"/>
              </a:rPr>
              <a:t>Schuhe</a:t>
            </a:r>
            <a:endParaRPr lang="en-GB" sz="6000" b="1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7" name="Handy Vocab - Clothes 1-9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1-9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63</Words>
  <Application>Microsoft Office PowerPoint</Application>
  <PresentationFormat>On-screen Show (4:3)</PresentationFormat>
  <Paragraphs>21</Paragraphs>
  <Slides>11</Slides>
  <Notes>0</Notes>
  <HiddenSlides>0</HiddenSlides>
  <MMClips>12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Handy Clothes Vocab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Vocab – Clothes</dc:title>
  <dc:creator>David Wilson</dc:creator>
  <cp:lastModifiedBy>David Wilson</cp:lastModifiedBy>
  <cp:revision>37</cp:revision>
  <dcterms:created xsi:type="dcterms:W3CDTF">2009-08-19T12:10:37Z</dcterms:created>
  <dcterms:modified xsi:type="dcterms:W3CDTF">2010-06-02T14:13:25Z</dcterms:modified>
</cp:coreProperties>
</file>