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50" autoAdjust="0"/>
    <p:restoredTop sz="94660"/>
  </p:normalViewPr>
  <p:slideViewPr>
    <p:cSldViewPr>
      <p:cViewPr>
        <p:scale>
          <a:sx n="50" d="100"/>
          <a:sy n="50" d="100"/>
        </p:scale>
        <p:origin x="-111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2777-6D6F-45EC-B113-8FFC63D8CC36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1C8ED-7932-4F94-96FC-21493A0E218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audio17.wav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audio" Target="../media/audio16.wav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6.jpe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Clothes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 fontScale="92500"/>
          </a:bodyPr>
          <a:lstStyle/>
          <a:p>
            <a:r>
              <a:rPr lang="en-GB" sz="4400" dirty="0" smtClean="0"/>
              <a:t>Casual Clothes </a:t>
            </a:r>
          </a:p>
          <a:p>
            <a:r>
              <a:rPr lang="en-GB" sz="4400" dirty="0" smtClean="0"/>
              <a:t>with Miss Remotely Angry </a:t>
            </a:r>
            <a:r>
              <a:rPr lang="en-GB" sz="4400" dirty="0" smtClean="0"/>
              <a:t>Lightening Bulb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ainbow socks by coda."/>
          <p:cNvPicPr>
            <a:picLocks noChangeAspect="1" noChangeArrowheads="1"/>
          </p:cNvPicPr>
          <p:nvPr/>
        </p:nvPicPr>
        <p:blipFill>
          <a:blip r:embed="rId3" cstate="print"/>
          <a:srcRect t="4167"/>
          <a:stretch>
            <a:fillRect/>
          </a:stretch>
        </p:blipFill>
        <p:spPr bwMode="auto">
          <a:xfrm>
            <a:off x="0" y="0"/>
            <a:ext cx="9144000" cy="6572224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29224" y="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Socks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14810" y="4643446"/>
            <a:ext cx="3929090" cy="857256"/>
          </a:xfrm>
          <a:prstGeom prst="wedgeRoundRectCallout">
            <a:avLst>
              <a:gd name="adj1" fmla="val 21978"/>
              <a:gd name="adj2" fmla="val -1539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Socken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 Vocab - Clothes 2-10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tanding there sandals by ze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928802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928802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Sandals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11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357686" y="4357694"/>
            <a:ext cx="4429156" cy="1071570"/>
          </a:xfrm>
          <a:prstGeom prst="wedgeRoundRectCallout">
            <a:avLst>
              <a:gd name="adj1" fmla="val -92301"/>
              <a:gd name="adj2" fmla="val -303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Sandalen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rances 18 Prom Dress Porch 1948 Brooklyn by Whiskeygonebad."/>
          <p:cNvPicPr>
            <a:picLocks noChangeAspect="1" noChangeArrowheads="1"/>
          </p:cNvPicPr>
          <p:nvPr/>
        </p:nvPicPr>
        <p:blipFill>
          <a:blip r:embed="rId3" cstate="print"/>
          <a:srcRect l="12266" t="3125" r="27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"/>
            <a:ext cx="3236757" cy="3571876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"/>
            <a:ext cx="3236757" cy="357187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Dress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143636" y="714356"/>
            <a:ext cx="2571768" cy="1714512"/>
          </a:xfrm>
          <a:prstGeom prst="wedgeRoundRectCallout">
            <a:avLst>
              <a:gd name="adj1" fmla="val -82032"/>
              <a:gd name="adj2" fmla="val 6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Kleid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 Vocab - Clothes 2-1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enim shorts 2 by Idhren."/>
          <p:cNvPicPr>
            <a:picLocks noChangeAspect="1" noChangeArrowheads="1"/>
          </p:cNvPicPr>
          <p:nvPr/>
        </p:nvPicPr>
        <p:blipFill>
          <a:blip r:embed="rId3" cstate="print"/>
          <a:srcRect t="13528" b="365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00306"/>
            <a:ext cx="3318751" cy="3662359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500306"/>
            <a:ext cx="3318751" cy="3662359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Shorts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282" y="571480"/>
            <a:ext cx="5214974" cy="857256"/>
          </a:xfrm>
          <a:prstGeom prst="wedgeRoundRectCallout">
            <a:avLst>
              <a:gd name="adj1" fmla="val -26760"/>
              <a:gd name="adj2" fmla="val 2083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kurze</a:t>
            </a:r>
            <a:r>
              <a:rPr lang="en-GB" sz="6000" b="1" dirty="0" smtClean="0">
                <a:solidFill>
                  <a:schemeClr val="tx1"/>
                </a:solidFill>
              </a:rPr>
              <a:t> Hose</a:t>
            </a:r>
          </a:p>
        </p:txBody>
      </p:sp>
      <p:pic>
        <p:nvPicPr>
          <p:cNvPr id="9" name="Handy Vocab - Clothes 2-13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ommunity Ed swimming by Northfield.org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072206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29224" y="200024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08273" y="2000240"/>
            <a:ext cx="3792883" cy="414340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Swimsuit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3108" y="571480"/>
            <a:ext cx="5357850" cy="857256"/>
          </a:xfrm>
          <a:prstGeom prst="wedgeRoundRectCallout">
            <a:avLst>
              <a:gd name="adj1" fmla="val 33800"/>
              <a:gd name="adj2" fmla="val 1416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Badeanzug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 Vocab - Clothes 2-14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lip Flops on the River by Stuck in Customs."/>
          <p:cNvPicPr>
            <a:picLocks noChangeAspect="1" noChangeArrowheads="1"/>
          </p:cNvPicPr>
          <p:nvPr/>
        </p:nvPicPr>
        <p:blipFill>
          <a:blip r:embed="rId3" cstate="print"/>
          <a:srcRect b="1055"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447711" y="2305043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447711" y="2305043"/>
            <a:ext cx="3771900" cy="41624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28596" y="1071546"/>
            <a:ext cx="4572032" cy="1000132"/>
          </a:xfrm>
          <a:prstGeom prst="wedgeRoundRectCallout">
            <a:avLst>
              <a:gd name="adj1" fmla="val -17450"/>
              <a:gd name="adj2" fmla="val 1778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Flip-Flops</a:t>
            </a:r>
          </a:p>
        </p:txBody>
      </p:sp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Flip-flops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15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t-shirt wall by Klara Kim."/>
          <p:cNvPicPr>
            <a:picLocks noChangeAspect="1" noChangeArrowheads="1"/>
          </p:cNvPicPr>
          <p:nvPr/>
        </p:nvPicPr>
        <p:blipFill>
          <a:blip r:embed="rId4" cstate="print"/>
          <a:srcRect t="34500" b="9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thing Shop by iLoveButter."/>
          <p:cNvPicPr>
            <a:picLocks noChangeAspect="1" noChangeArrowheads="1"/>
          </p:cNvPicPr>
          <p:nvPr/>
        </p:nvPicPr>
        <p:blipFill>
          <a:blip r:embed="rId3" cstate="print"/>
          <a:srcRect l="5208" r="62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928802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909781"/>
            <a:ext cx="3771900" cy="41624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7620" y="357166"/>
            <a:ext cx="5143536" cy="3500462"/>
          </a:xfrm>
          <a:prstGeom prst="wedgeRoundRectCallout">
            <a:avLst>
              <a:gd name="adj1" fmla="val -75018"/>
              <a:gd name="adj2" fmla="val 544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Ah, clothes, clothes, clothes! I love them, even though I can’t wear them, being a light bulb.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4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-shirt wall by Klara Kim."/>
          <p:cNvPicPr>
            <a:picLocks noChangeAspect="1" noChangeArrowheads="1"/>
          </p:cNvPicPr>
          <p:nvPr/>
        </p:nvPicPr>
        <p:blipFill>
          <a:blip r:embed="rId3" cstate="print"/>
          <a:srcRect t="34500" b="9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1214422"/>
            <a:ext cx="1714512" cy="18920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1214422"/>
            <a:ext cx="1714512" cy="18920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T-shirt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72000" y="4643446"/>
            <a:ext cx="3714776" cy="857256"/>
          </a:xfrm>
          <a:prstGeom prst="wedgeRoundRectCallout">
            <a:avLst>
              <a:gd name="adj1" fmla="val -39597"/>
              <a:gd name="adj2" fmla="val -2783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T-Shirt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3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 *heart* my jeans by bluryee."/>
          <p:cNvPicPr>
            <a:picLocks noChangeAspect="1" noChangeArrowheads="1"/>
          </p:cNvPicPr>
          <p:nvPr/>
        </p:nvPicPr>
        <p:blipFill>
          <a:blip r:embed="rId3" cstate="print"/>
          <a:srcRect t="1629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072065" y="-928718"/>
            <a:ext cx="5245287" cy="5788360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072066" y="-928718"/>
            <a:ext cx="5245287" cy="5788360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Jeans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72066" y="4286256"/>
            <a:ext cx="3286148" cy="1000132"/>
          </a:xfrm>
          <a:prstGeom prst="wedgeRoundRectCallout">
            <a:avLst>
              <a:gd name="adj1" fmla="val 31227"/>
              <a:gd name="adj2" fmla="val -1105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Jeans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4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rainers by jimbob!."/>
          <p:cNvPicPr>
            <a:picLocks noChangeAspect="1" noChangeArrowheads="1"/>
          </p:cNvPicPr>
          <p:nvPr/>
        </p:nvPicPr>
        <p:blipFill>
          <a:blip r:embed="rId3" cstate="print"/>
          <a:srcRect r="1867"/>
          <a:stretch>
            <a:fillRect/>
          </a:stretch>
        </p:blipFill>
        <p:spPr bwMode="auto">
          <a:xfrm>
            <a:off x="-1" y="0"/>
            <a:ext cx="9144001" cy="6429396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500042"/>
            <a:ext cx="2856983" cy="3152782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500042"/>
            <a:ext cx="2856983" cy="3152782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Trainers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928926" y="4500570"/>
            <a:ext cx="5214974" cy="1000132"/>
          </a:xfrm>
          <a:prstGeom prst="wedgeRoundRectCallout">
            <a:avLst>
              <a:gd name="adj1" fmla="val 23283"/>
              <a:gd name="adj2" fmla="val -1653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Turnschuhe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5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annah (green shirt orange wall) by limonada."/>
          <p:cNvPicPr>
            <a:picLocks noChangeAspect="1" noChangeArrowheads="1"/>
          </p:cNvPicPr>
          <p:nvPr/>
        </p:nvPicPr>
        <p:blipFill>
          <a:blip r:embed="rId3" cstate="print"/>
          <a:srcRect r="3127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Top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6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57158" y="4500570"/>
            <a:ext cx="4286280" cy="857256"/>
          </a:xfrm>
          <a:prstGeom prst="wedgeRoundRectCallout">
            <a:avLst>
              <a:gd name="adj1" fmla="val -17484"/>
              <a:gd name="adj2" fmla="val -2361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Oberteil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23 - Denim Jacket by flasporty."/>
          <p:cNvPicPr>
            <a:picLocks noChangeAspect="1" noChangeArrowheads="1"/>
          </p:cNvPicPr>
          <p:nvPr/>
        </p:nvPicPr>
        <p:blipFill>
          <a:blip r:embed="rId3" cstate="print"/>
          <a:srcRect l="3125" t="5918" b="5303"/>
          <a:stretch>
            <a:fillRect/>
          </a:stretch>
        </p:blipFill>
        <p:spPr bwMode="auto">
          <a:xfrm>
            <a:off x="-1" y="0"/>
            <a:ext cx="9153557" cy="664371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857364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Jacket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000496" y="4572008"/>
            <a:ext cx="3286148" cy="857256"/>
          </a:xfrm>
          <a:prstGeom prst="wedgeRoundRectCallout">
            <a:avLst>
              <a:gd name="adj1" fmla="val -77866"/>
              <a:gd name="adj2" fmla="val -450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Jacke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 Vocab - Clothes 2-7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ootball shirts by steven r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2046" cy="592933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29224" y="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0"/>
            <a:ext cx="3786214" cy="4143380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Football shirt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2-8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0034" y="4643446"/>
            <a:ext cx="6215106" cy="857256"/>
          </a:xfrm>
          <a:prstGeom prst="wedgeRoundRectCallout">
            <a:avLst>
              <a:gd name="adj1" fmla="val 48143"/>
              <a:gd name="adj2" fmla="val -2872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Fußball-Trikot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14413" y="-895446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357686" y="-928718"/>
            <a:ext cx="3857652" cy="4257056"/>
          </a:xfrm>
          <a:prstGeom prst="rect">
            <a:avLst/>
          </a:prstGeom>
        </p:spPr>
      </p:pic>
      <p:pic>
        <p:nvPicPr>
          <p:cNvPr id="9" name="Picture 8" descr="coa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41" y="1785926"/>
            <a:ext cx="5000659" cy="47975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Coat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1472" y="2143116"/>
            <a:ext cx="3929090" cy="928694"/>
          </a:xfrm>
          <a:prstGeom prst="wedgeRoundRectCallout">
            <a:avLst>
              <a:gd name="adj1" fmla="val 60347"/>
              <a:gd name="adj2" fmla="val -761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Mantel</a:t>
            </a:r>
          </a:p>
        </p:txBody>
      </p:sp>
      <p:pic>
        <p:nvPicPr>
          <p:cNvPr id="10" name="Handy Vocab - Clothes 2-9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2-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81</Words>
  <Application>Microsoft Office PowerPoint</Application>
  <PresentationFormat>On-screen Show (4:3)</PresentationFormat>
  <Paragraphs>31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Clothes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Clothes</dc:title>
  <dc:creator>David Wilson</dc:creator>
  <cp:lastModifiedBy>David Wilson</cp:lastModifiedBy>
  <cp:revision>48</cp:revision>
  <dcterms:created xsi:type="dcterms:W3CDTF">2009-08-19T12:46:50Z</dcterms:created>
  <dcterms:modified xsi:type="dcterms:W3CDTF">2010-06-02T14:29:22Z</dcterms:modified>
</cp:coreProperties>
</file>