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292" autoAdjust="0"/>
    <p:restoredTop sz="94660"/>
  </p:normalViewPr>
  <p:slideViewPr>
    <p:cSldViewPr>
      <p:cViewPr>
        <p:scale>
          <a:sx n="50" d="100"/>
          <a:sy n="50" d="100"/>
        </p:scale>
        <p:origin x="-1080" y="-8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4212A-3048-479E-8261-37B52564319F}" type="datetimeFigureOut">
              <a:rPr lang="en-US" smtClean="0"/>
              <a:pPr/>
              <a:t>6/2/2010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3008C-41D8-471D-BB20-36E41A0F503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4212A-3048-479E-8261-37B52564319F}" type="datetimeFigureOut">
              <a:rPr lang="en-US" smtClean="0"/>
              <a:pPr/>
              <a:t>6/2/2010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3008C-41D8-471D-BB20-36E41A0F503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4212A-3048-479E-8261-37B52564319F}" type="datetimeFigureOut">
              <a:rPr lang="en-US" smtClean="0"/>
              <a:pPr/>
              <a:t>6/2/2010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3008C-41D8-471D-BB20-36E41A0F503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4212A-3048-479E-8261-37B52564319F}" type="datetimeFigureOut">
              <a:rPr lang="en-US" smtClean="0"/>
              <a:pPr/>
              <a:t>6/2/2010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3008C-41D8-471D-BB20-36E41A0F503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4212A-3048-479E-8261-37B52564319F}" type="datetimeFigureOut">
              <a:rPr lang="en-US" smtClean="0"/>
              <a:pPr/>
              <a:t>6/2/2010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3008C-41D8-471D-BB20-36E41A0F503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4212A-3048-479E-8261-37B52564319F}" type="datetimeFigureOut">
              <a:rPr lang="en-US" smtClean="0"/>
              <a:pPr/>
              <a:t>6/2/2010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3008C-41D8-471D-BB20-36E41A0F503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4212A-3048-479E-8261-37B52564319F}" type="datetimeFigureOut">
              <a:rPr lang="en-US" smtClean="0"/>
              <a:pPr/>
              <a:t>6/2/2010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3008C-41D8-471D-BB20-36E41A0F503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4212A-3048-479E-8261-37B52564319F}" type="datetimeFigureOut">
              <a:rPr lang="en-US" smtClean="0"/>
              <a:pPr/>
              <a:t>6/2/2010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3008C-41D8-471D-BB20-36E41A0F503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4212A-3048-479E-8261-37B52564319F}" type="datetimeFigureOut">
              <a:rPr lang="en-US" smtClean="0"/>
              <a:pPr/>
              <a:t>6/2/2010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3008C-41D8-471D-BB20-36E41A0F503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4212A-3048-479E-8261-37B52564319F}" type="datetimeFigureOut">
              <a:rPr lang="en-US" smtClean="0"/>
              <a:pPr/>
              <a:t>6/2/2010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3008C-41D8-471D-BB20-36E41A0F503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4212A-3048-479E-8261-37B52564319F}" type="datetimeFigureOut">
              <a:rPr lang="en-US" smtClean="0"/>
              <a:pPr/>
              <a:t>6/2/2010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3008C-41D8-471D-BB20-36E41A0F503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54212A-3048-479E-8261-37B52564319F}" type="datetimeFigureOut">
              <a:rPr lang="en-US" smtClean="0"/>
              <a:pPr/>
              <a:t>6/2/2010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83008C-41D8-471D-BB20-36E41A0F5039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 advTm="500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0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1.wav"/><Relationship Id="rId6" Type="http://schemas.openxmlformats.org/officeDocument/2006/relationships/image" Target="../media/image22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2.wav"/><Relationship Id="rId6" Type="http://schemas.openxmlformats.org/officeDocument/2006/relationships/image" Target="../media/image24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18" Type="http://schemas.openxmlformats.org/officeDocument/2006/relationships/image" Target="../media/image38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41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17" Type="http://schemas.openxmlformats.org/officeDocument/2006/relationships/image" Target="../media/image37.png"/><Relationship Id="rId2" Type="http://schemas.openxmlformats.org/officeDocument/2006/relationships/audio" Target="../media/audio14.wav"/><Relationship Id="rId16" Type="http://schemas.openxmlformats.org/officeDocument/2006/relationships/image" Target="../media/image36.png"/><Relationship Id="rId20" Type="http://schemas.openxmlformats.org/officeDocument/2006/relationships/image" Target="../media/image40.png"/><Relationship Id="rId1" Type="http://schemas.openxmlformats.org/officeDocument/2006/relationships/audio" Target="../media/audio13.wav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5" Type="http://schemas.openxmlformats.org/officeDocument/2006/relationships/image" Target="../media/image35.png"/><Relationship Id="rId10" Type="http://schemas.openxmlformats.org/officeDocument/2006/relationships/image" Target="../media/image30.png"/><Relationship Id="rId19" Type="http://schemas.openxmlformats.org/officeDocument/2006/relationships/image" Target="../media/image39.png"/><Relationship Id="rId4" Type="http://schemas.openxmlformats.org/officeDocument/2006/relationships/image" Target="../media/image23.jpeg"/><Relationship Id="rId9" Type="http://schemas.openxmlformats.org/officeDocument/2006/relationships/image" Target="../media/image29.png"/><Relationship Id="rId14" Type="http://schemas.openxmlformats.org/officeDocument/2006/relationships/image" Target="../media/image34.png"/><Relationship Id="rId22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.wav"/><Relationship Id="rId6" Type="http://schemas.openxmlformats.org/officeDocument/2006/relationships/image" Target="../media/image9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5.wav"/><Relationship Id="rId6" Type="http://schemas.openxmlformats.org/officeDocument/2006/relationships/image" Target="../media/image11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6.wav"/><Relationship Id="rId6" Type="http://schemas.openxmlformats.org/officeDocument/2006/relationships/image" Target="../media/image13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7.wav"/><Relationship Id="rId6" Type="http://schemas.openxmlformats.org/officeDocument/2006/relationships/image" Target="../media/image1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8.wav"/><Relationship Id="rId6" Type="http://schemas.openxmlformats.org/officeDocument/2006/relationships/image" Target="../media/image17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9.wav"/><Relationship Id="rId6" Type="http://schemas.openxmlformats.org/officeDocument/2006/relationships/image" Target="../media/image19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GB" sz="6000" dirty="0" smtClean="0"/>
              <a:t>Handy Clothes </a:t>
            </a:r>
            <a:r>
              <a:rPr lang="en-GB" sz="6000" dirty="0" err="1" smtClean="0"/>
              <a:t>Vocab</a:t>
            </a:r>
            <a:r>
              <a:rPr lang="en-GB" sz="6000" dirty="0" smtClean="0"/>
              <a:t> 4 </a:t>
            </a:r>
            <a:endParaRPr lang="en-GB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886200"/>
            <a:ext cx="9144000" cy="1752600"/>
          </a:xfrm>
        </p:spPr>
        <p:txBody>
          <a:bodyPr>
            <a:normAutofit fontScale="92500"/>
          </a:bodyPr>
          <a:lstStyle/>
          <a:p>
            <a:r>
              <a:rPr lang="en-GB" sz="4400" dirty="0" smtClean="0"/>
              <a:t>Style </a:t>
            </a:r>
            <a:endParaRPr lang="en-GB" sz="4400" dirty="0" smtClean="0"/>
          </a:p>
          <a:p>
            <a:r>
              <a:rPr lang="en-GB" sz="4400" dirty="0" smtClean="0"/>
              <a:t>w</a:t>
            </a:r>
            <a:r>
              <a:rPr lang="en-GB" sz="4400" dirty="0" smtClean="0"/>
              <a:t>ith Miss </a:t>
            </a:r>
            <a:r>
              <a:rPr lang="en-GB" sz="4400" dirty="0" smtClean="0"/>
              <a:t>Remotely Angry </a:t>
            </a:r>
            <a:r>
              <a:rPr lang="en-GB" sz="4400" dirty="0" smtClean="0"/>
              <a:t>Lightening Bulb</a:t>
            </a:r>
            <a:endParaRPr lang="en-GB" sz="4400" dirty="0"/>
          </a:p>
        </p:txBody>
      </p:sp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print"/>
          <a:stretch>
            <a:fillRect/>
          </a:stretch>
        </p:blipFill>
        <p:spPr>
          <a:xfrm>
            <a:off x="850109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Sissy and Bubba by Patrick Q."/>
          <p:cNvPicPr>
            <a:picLocks noChangeAspect="1" noChangeArrowheads="1"/>
          </p:cNvPicPr>
          <p:nvPr/>
        </p:nvPicPr>
        <p:blipFill>
          <a:blip r:embed="rId3" cstate="print"/>
          <a:srcRect l="8333" t="9894" r="6250" b="4346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6" descr="angrylight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071678"/>
            <a:ext cx="3771900" cy="4162425"/>
          </a:xfrm>
          <a:prstGeom prst="rect">
            <a:avLst/>
          </a:prstGeom>
        </p:spPr>
      </p:pic>
      <p:pic>
        <p:nvPicPr>
          <p:cNvPr id="8" name="Picture 7" descr="angrylight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" y="2071678"/>
            <a:ext cx="3771900" cy="4162425"/>
          </a:xfrm>
          <a:prstGeom prst="rect">
            <a:avLst/>
          </a:prstGeom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Old-fashioned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5143504" y="571480"/>
            <a:ext cx="4000496" cy="1071570"/>
          </a:xfrm>
          <a:prstGeom prst="wedgeRoundRectCallout">
            <a:avLst>
              <a:gd name="adj1" fmla="val -64203"/>
              <a:gd name="adj2" fmla="val 127417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altmodisch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9" name="Handy Vocab - Clothes 4 10.wav">
            <a:hlinkClick r:id="" action="ppaction://media"/>
          </p:cNvPr>
          <p:cNvPicPr>
            <a:picLocks noRot="1" noChangeAspect="1"/>
          </p:cNvPicPr>
          <p:nvPr>
            <a:wavAudioFile r:embed="rId1" name="Handy Vocab - Clothes 4 10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3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33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shop by noii's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6" descr="angrylight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214942" y="2000240"/>
            <a:ext cx="3771868" cy="4162425"/>
          </a:xfrm>
          <a:prstGeom prst="rect">
            <a:avLst/>
          </a:prstGeom>
        </p:spPr>
      </p:pic>
      <p:pic>
        <p:nvPicPr>
          <p:cNvPr id="8" name="Picture 7" descr="angrylight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214942" y="2000240"/>
            <a:ext cx="3786214" cy="4162425"/>
          </a:xfrm>
          <a:prstGeom prst="rect">
            <a:avLst/>
          </a:prstGeom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Designer label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2143108" y="500042"/>
            <a:ext cx="6643734" cy="1071570"/>
          </a:xfrm>
          <a:prstGeom prst="wedgeRoundRectCallout">
            <a:avLst>
              <a:gd name="adj1" fmla="val 25434"/>
              <a:gd name="adj2" fmla="val 125639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tx1"/>
                </a:solidFill>
              </a:rPr>
              <a:t>die Designer-</a:t>
            </a:r>
            <a:r>
              <a:rPr lang="en-GB" sz="6000" b="1" dirty="0" err="1" smtClean="0">
                <a:solidFill>
                  <a:schemeClr val="tx1"/>
                </a:solidFill>
              </a:rPr>
              <a:t>Marke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9" name="Handy Vocab - Clothes 4 11.wav">
            <a:hlinkClick r:id="" action="ppaction://media"/>
          </p:cNvPr>
          <p:cNvPicPr>
            <a:picLocks noRot="1" noChangeAspect="1"/>
          </p:cNvPicPr>
          <p:nvPr>
            <a:wavAudioFile r:embed="rId1" name="Handy Vocab - Clothes 4 11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33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manhattan vintage fair by striatic."/>
          <p:cNvPicPr>
            <a:picLocks noChangeAspect="1" noChangeArrowheads="1"/>
          </p:cNvPicPr>
          <p:nvPr/>
        </p:nvPicPr>
        <p:blipFill>
          <a:blip r:embed="rId3" cstate="print"/>
          <a:srcRect t="208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6" descr="angrylight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V="1">
            <a:off x="5605497" y="-195264"/>
            <a:ext cx="3771900" cy="4162425"/>
          </a:xfrm>
          <a:prstGeom prst="rect">
            <a:avLst/>
          </a:prstGeom>
        </p:spPr>
      </p:pic>
      <p:pic>
        <p:nvPicPr>
          <p:cNvPr id="8" name="Picture 7" descr="angrylight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V="1">
            <a:off x="5624519" y="-195264"/>
            <a:ext cx="3771900" cy="4162425"/>
          </a:xfrm>
          <a:prstGeom prst="rect">
            <a:avLst/>
          </a:prstGeom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Vintage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1000100" y="428604"/>
            <a:ext cx="3357586" cy="1071570"/>
          </a:xfrm>
          <a:prstGeom prst="wedgeRoundRectCallout">
            <a:avLst>
              <a:gd name="adj1" fmla="val 82686"/>
              <a:gd name="adj2" fmla="val 56306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klassisch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9" name="Handy Vocab - Clothes 4 12.wav">
            <a:hlinkClick r:id="" action="ppaction://media"/>
          </p:cNvPr>
          <p:cNvPicPr>
            <a:picLocks noRot="1" noChangeAspect="1"/>
          </p:cNvPicPr>
          <p:nvPr>
            <a:wavAudioFile r:embed="rId1" name="Handy Vocab - Clothes 4 12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 descr="manhattan vintage fair by striatic."/>
          <p:cNvPicPr>
            <a:picLocks noChangeAspect="1" noChangeArrowheads="1"/>
          </p:cNvPicPr>
          <p:nvPr/>
        </p:nvPicPr>
        <p:blipFill>
          <a:blip r:embed="rId4" cstate="print"/>
          <a:srcRect t="208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  <a:endParaRPr lang="en-GB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8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6" name="Picture 15" descr="mrcalmchop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4643438" y="-2786044"/>
            <a:ext cx="889579" cy="2786044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8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19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0" name="Picture 19" descr="mrcalmchop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43702" y="6858000"/>
            <a:ext cx="889579" cy="2786044"/>
          </a:xfrm>
          <a:prstGeom prst="rect">
            <a:avLst/>
          </a:prstGeom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20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" y="-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493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397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29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" y="-733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1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" y="491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38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" y="503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0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7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9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67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69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492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7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9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0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1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8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8" presetID="42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3.61111E-6 -7.40741E-7 L -0.00121 1.53241 " pathEditMode="relative" rAng="0" ptsTypes="AA">
                                      <p:cBhvr>
                                        <p:cTn id="8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766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1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42" presetClass="path" presetSubtype="0" accel="50000" decel="50000" fill="hold" nodeType="withEffect">
                                  <p:stCondLst>
                                    <p:cond delay="6900"/>
                                  </p:stCondLst>
                                  <p:childTnLst>
                                    <p:animMotion origin="layout" path="M -3.61111E-6 7.40741E-7 L 0.00052 -1.51157 " pathEditMode="relative" rAng="0" ptsTypes="AA">
                                      <p:cBhvr>
                                        <p:cTn id="9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" y="-196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amouflaged wardrobe by ooh_food."/>
          <p:cNvPicPr>
            <a:picLocks noChangeAspect="1" noChangeArrowheads="1"/>
          </p:cNvPicPr>
          <p:nvPr/>
        </p:nvPicPr>
        <p:blipFill>
          <a:blip r:embed="rId3" cstate="print"/>
          <a:srcRect t="14957" b="947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6" descr="angrylight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2143108" y="3071810"/>
            <a:ext cx="1294711" cy="1428760"/>
          </a:xfrm>
          <a:prstGeom prst="rect">
            <a:avLst/>
          </a:prstGeom>
        </p:spPr>
      </p:pic>
      <p:pic>
        <p:nvPicPr>
          <p:cNvPr id="8" name="Picture 7" descr="angrylight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2143108" y="3071810"/>
            <a:ext cx="1294711" cy="1428760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4000496" y="1857364"/>
            <a:ext cx="4357718" cy="3357586"/>
          </a:xfrm>
          <a:prstGeom prst="wedgeRoundRectCallout">
            <a:avLst>
              <a:gd name="adj1" fmla="val -67615"/>
              <a:gd name="adj2" fmla="val 11538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I’m Miss Remotely Angry </a:t>
            </a:r>
            <a:r>
              <a:rPr lang="en-GB" sz="4000" b="1" dirty="0" smtClean="0">
                <a:solidFill>
                  <a:schemeClr val="tx1"/>
                </a:solidFill>
              </a:rPr>
              <a:t>Lightening Bulb</a:t>
            </a:r>
            <a:r>
              <a:rPr lang="en-GB" sz="4000" b="1" dirty="0" smtClean="0">
                <a:solidFill>
                  <a:schemeClr val="tx1"/>
                </a:solidFill>
              </a:rPr>
              <a:t>. Let’s talk about clothes.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10" name="Handy Vocab - Clothes 4 2.wav">
            <a:hlinkClick r:id="" action="ppaction://media"/>
          </p:cNvPr>
          <p:cNvPicPr>
            <a:picLocks noRot="1" noChangeAspect="1"/>
          </p:cNvPicPr>
          <p:nvPr>
            <a:wavAudioFile r:embed="rId1" name="Handy Vocab - Clothes 4 2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7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1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9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6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Denim blue jeans by net_efekt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6" descr="angrylight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58" y="1500174"/>
            <a:ext cx="3771900" cy="4162425"/>
          </a:xfrm>
          <a:prstGeom prst="rect">
            <a:avLst/>
          </a:prstGeom>
        </p:spPr>
      </p:pic>
      <p:pic>
        <p:nvPicPr>
          <p:cNvPr id="8" name="Picture 7" descr="angrylight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58" y="1500174"/>
            <a:ext cx="3771900" cy="4162425"/>
          </a:xfrm>
          <a:prstGeom prst="rect">
            <a:avLst/>
          </a:prstGeom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Denim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4429124" y="3429000"/>
            <a:ext cx="4286280" cy="1857388"/>
          </a:xfrm>
          <a:prstGeom prst="wedgeRoundRectCallout">
            <a:avLst>
              <a:gd name="adj1" fmla="val -72033"/>
              <a:gd name="adj2" fmla="val 8307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en-GB" sz="6000" b="1" dirty="0" err="1" smtClean="0">
                <a:solidFill>
                  <a:schemeClr val="tx1"/>
                </a:solidFill>
              </a:rPr>
              <a:t>Jeansstoff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9" name="Handy Vocab - Clothes 4 3.wav">
            <a:hlinkClick r:id="" action="ppaction://media"/>
          </p:cNvPr>
          <p:cNvPicPr>
            <a:picLocks noRot="1" noChangeAspect="1"/>
          </p:cNvPicPr>
          <p:nvPr>
            <a:wavAudioFile r:embed="rId1" name="Handy Vocab - Clothes 4 3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33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Free dirty distressed scratched leather texture for layers by Pink Sherbet Photography."/>
          <p:cNvPicPr>
            <a:picLocks noChangeAspect="1" noChangeArrowheads="1"/>
          </p:cNvPicPr>
          <p:nvPr/>
        </p:nvPicPr>
        <p:blipFill>
          <a:blip r:embed="rId3" cstate="print"/>
          <a:srcRect b="1359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6" descr="angrylight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5624520" y="-195262"/>
            <a:ext cx="3771900" cy="4162425"/>
          </a:xfrm>
          <a:prstGeom prst="rect">
            <a:avLst/>
          </a:prstGeom>
        </p:spPr>
      </p:pic>
      <p:pic>
        <p:nvPicPr>
          <p:cNvPr id="8" name="Picture 7" descr="angrylight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5624519" y="-195262"/>
            <a:ext cx="3771900" cy="4162425"/>
          </a:xfrm>
          <a:prstGeom prst="rect">
            <a:avLst/>
          </a:prstGeom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Leather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4500562" y="4214818"/>
            <a:ext cx="4000528" cy="1071570"/>
          </a:xfrm>
          <a:prstGeom prst="wedgeRoundRectCallout">
            <a:avLst>
              <a:gd name="adj1" fmla="val 22040"/>
              <a:gd name="adj2" fmla="val -98359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tx1"/>
                </a:solidFill>
              </a:rPr>
              <a:t>das </a:t>
            </a:r>
            <a:r>
              <a:rPr lang="en-GB" sz="6000" b="1" dirty="0" err="1" smtClean="0">
                <a:solidFill>
                  <a:schemeClr val="tx1"/>
                </a:solidFill>
              </a:rPr>
              <a:t>Leder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9" name="Handy Vocab - Clothes 4 4.wav">
            <a:hlinkClick r:id="" action="ppaction://media"/>
          </p:cNvPr>
          <p:cNvPicPr>
            <a:picLocks noRot="1" noChangeAspect="1"/>
          </p:cNvPicPr>
          <p:nvPr>
            <a:wavAudioFile r:embed="rId1" name="Handy Vocab - Clothes 4 4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3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otton, mature, Cherokee County by Martin LaBar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6" descr="angrylight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642974" y="-857280"/>
            <a:ext cx="3771900" cy="4162425"/>
          </a:xfrm>
          <a:prstGeom prst="rect">
            <a:avLst/>
          </a:prstGeom>
        </p:spPr>
      </p:pic>
      <p:pic>
        <p:nvPicPr>
          <p:cNvPr id="8" name="Picture 7" descr="angrylight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642974" y="-857280"/>
            <a:ext cx="3771900" cy="4162425"/>
          </a:xfrm>
          <a:prstGeom prst="rect">
            <a:avLst/>
          </a:prstGeom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Cotton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3286116" y="428604"/>
            <a:ext cx="5214974" cy="1071570"/>
          </a:xfrm>
          <a:prstGeom prst="wedgeRoundRectCallout">
            <a:avLst>
              <a:gd name="adj1" fmla="val -70328"/>
              <a:gd name="adj2" fmla="val 61639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tx1"/>
                </a:solidFill>
              </a:rPr>
              <a:t>die </a:t>
            </a:r>
            <a:r>
              <a:rPr lang="en-GB" sz="6000" b="1" dirty="0" err="1" smtClean="0">
                <a:solidFill>
                  <a:schemeClr val="tx1"/>
                </a:solidFill>
              </a:rPr>
              <a:t>Baumwolle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9" name="Handy Vocab - Clothes 4 5.wav">
            <a:hlinkClick r:id="" action="ppaction://media"/>
          </p:cNvPr>
          <p:cNvPicPr>
            <a:picLocks noRot="1" noChangeAspect="1"/>
          </p:cNvPicPr>
          <p:nvPr>
            <a:wavAudioFile r:embed="rId1" name="Handy Vocab - Clothes 4 5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75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Brown stitched suede by spjwebster."/>
          <p:cNvPicPr>
            <a:picLocks noChangeAspect="1" noChangeArrowheads="1"/>
          </p:cNvPicPr>
          <p:nvPr/>
        </p:nvPicPr>
        <p:blipFill>
          <a:blip r:embed="rId3" cstate="print"/>
          <a:srcRect r="3106"/>
          <a:stretch>
            <a:fillRect/>
          </a:stretch>
        </p:blipFill>
        <p:spPr bwMode="auto">
          <a:xfrm>
            <a:off x="-1" y="0"/>
            <a:ext cx="9144001" cy="6643710"/>
          </a:xfrm>
          <a:prstGeom prst="rect">
            <a:avLst/>
          </a:prstGeom>
          <a:noFill/>
        </p:spPr>
      </p:pic>
      <p:pic>
        <p:nvPicPr>
          <p:cNvPr id="7" name="Picture 6" descr="angrylight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371868" y="1285860"/>
            <a:ext cx="3771900" cy="4162425"/>
          </a:xfrm>
          <a:prstGeom prst="rect">
            <a:avLst/>
          </a:prstGeom>
        </p:spPr>
      </p:pic>
      <p:pic>
        <p:nvPicPr>
          <p:cNvPr id="8" name="Picture 7" descr="angrylight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371868" y="1285860"/>
            <a:ext cx="3771900" cy="4162425"/>
          </a:xfrm>
          <a:prstGeom prst="rect">
            <a:avLst/>
          </a:prstGeom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Suede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571472" y="4357694"/>
            <a:ext cx="4929222" cy="1071570"/>
          </a:xfrm>
          <a:prstGeom prst="wedgeRoundRectCallout">
            <a:avLst>
              <a:gd name="adj1" fmla="val 37048"/>
              <a:gd name="adj2" fmla="val -89470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tx1"/>
                </a:solidFill>
              </a:rPr>
              <a:t>das </a:t>
            </a:r>
            <a:r>
              <a:rPr lang="en-GB" sz="6000" b="1" dirty="0" err="1" smtClean="0">
                <a:solidFill>
                  <a:schemeClr val="tx1"/>
                </a:solidFill>
              </a:rPr>
              <a:t>Wildleder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9" name="Handy Vocab - Clothes 4 6.wav">
            <a:hlinkClick r:id="" action="ppaction://media"/>
          </p:cNvPr>
          <p:cNvPicPr>
            <a:picLocks noRot="1" noChangeAspect="1"/>
          </p:cNvPicPr>
          <p:nvPr>
            <a:wavAudioFile r:embed="rId1" name="Handy Vocab - Clothes 4 6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1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* Pink Crushed Velvet Texture * by pareeerica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6" descr="angrylight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5372132" y="-500090"/>
            <a:ext cx="3771900" cy="4162425"/>
          </a:xfrm>
          <a:prstGeom prst="rect">
            <a:avLst/>
          </a:prstGeom>
        </p:spPr>
      </p:pic>
      <p:pic>
        <p:nvPicPr>
          <p:cNvPr id="8" name="Picture 7" descr="angrylight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5372100" y="-500090"/>
            <a:ext cx="3771900" cy="4162425"/>
          </a:xfrm>
          <a:prstGeom prst="rect">
            <a:avLst/>
          </a:prstGeom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Velvet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1214414" y="3929066"/>
            <a:ext cx="3500462" cy="1071570"/>
          </a:xfrm>
          <a:prstGeom prst="wedgeRoundRectCallout">
            <a:avLst>
              <a:gd name="adj1" fmla="val 68706"/>
              <a:gd name="adj2" fmla="val -119693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en-GB" sz="6000" b="1" dirty="0" err="1" smtClean="0">
                <a:solidFill>
                  <a:schemeClr val="tx1"/>
                </a:solidFill>
              </a:rPr>
              <a:t>Samt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9" name="Handy Vocab - Clothes 4 7.wav">
            <a:hlinkClick r:id="" action="ppaction://media"/>
          </p:cNvPr>
          <p:cNvPicPr>
            <a:picLocks noRot="1" noChangeAspect="1"/>
          </p:cNvPicPr>
          <p:nvPr>
            <a:wavAudioFile r:embed="rId1" name="Handy Vocab - Clothes 4 7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0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Soft as Silk by 'Playingwithbrushes'."/>
          <p:cNvPicPr>
            <a:picLocks noChangeAspect="1" noChangeArrowheads="1"/>
          </p:cNvPicPr>
          <p:nvPr/>
        </p:nvPicPr>
        <p:blipFill>
          <a:blip r:embed="rId3" cstate="print"/>
          <a:srcRect r="6321"/>
          <a:stretch>
            <a:fillRect/>
          </a:stretch>
        </p:blipFill>
        <p:spPr bwMode="auto">
          <a:xfrm>
            <a:off x="-1" y="0"/>
            <a:ext cx="9144001" cy="6500834"/>
          </a:xfrm>
          <a:prstGeom prst="rect">
            <a:avLst/>
          </a:prstGeom>
          <a:noFill/>
        </p:spPr>
      </p:pic>
      <p:pic>
        <p:nvPicPr>
          <p:cNvPr id="7" name="Picture 6" descr="angrylight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58" y="1857364"/>
            <a:ext cx="3771900" cy="4162425"/>
          </a:xfrm>
          <a:prstGeom prst="rect">
            <a:avLst/>
          </a:prstGeom>
        </p:spPr>
      </p:pic>
      <p:pic>
        <p:nvPicPr>
          <p:cNvPr id="8" name="Picture 7" descr="angrylight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58" y="1857364"/>
            <a:ext cx="3771900" cy="4162425"/>
          </a:xfrm>
          <a:prstGeom prst="rect">
            <a:avLst/>
          </a:prstGeom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Silk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5286380" y="3786190"/>
            <a:ext cx="3357586" cy="1071570"/>
          </a:xfrm>
          <a:prstGeom prst="wedgeRoundRectCallout">
            <a:avLst>
              <a:gd name="adj1" fmla="val -103759"/>
              <a:gd name="adj2" fmla="val 17195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tx1"/>
                </a:solidFill>
              </a:rPr>
              <a:t>die </a:t>
            </a:r>
            <a:r>
              <a:rPr lang="en-GB" sz="6000" b="1" dirty="0" err="1" smtClean="0">
                <a:solidFill>
                  <a:schemeClr val="tx1"/>
                </a:solidFill>
              </a:rPr>
              <a:t>Seide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9" name="Handy Vocab - Clothes 4 8.wav">
            <a:hlinkClick r:id="" action="ppaction://media"/>
          </p:cNvPr>
          <p:cNvPicPr>
            <a:picLocks noRot="1" noChangeAspect="1"/>
          </p:cNvPicPr>
          <p:nvPr>
            <a:wavAudioFile r:embed="rId1" name="Handy Vocab - Clothes 4 8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1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New York Fashion Week Fall 2007: Doo Ri by Art Comments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6" descr="angrylight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-161959" y="-195261"/>
            <a:ext cx="3771900" cy="4162425"/>
          </a:xfrm>
          <a:prstGeom prst="rect">
            <a:avLst/>
          </a:prstGeom>
        </p:spPr>
      </p:pic>
      <p:pic>
        <p:nvPicPr>
          <p:cNvPr id="8" name="Picture 7" descr="angrylight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-161959" y="-195261"/>
            <a:ext cx="3771900" cy="4162425"/>
          </a:xfrm>
          <a:prstGeom prst="rect">
            <a:avLst/>
          </a:prstGeom>
        </p:spPr>
      </p:pic>
      <p:sp>
        <p:nvSpPr>
          <p:cNvPr id="2" name="Round Same Side Corner Rectangle 1"/>
          <p:cNvSpPr/>
          <p:nvPr/>
        </p:nvSpPr>
        <p:spPr>
          <a:xfrm>
            <a:off x="0" y="5786454"/>
            <a:ext cx="9144000" cy="107154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Fashionable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5072066" y="571480"/>
            <a:ext cx="3286148" cy="1071570"/>
          </a:xfrm>
          <a:prstGeom prst="wedgeRoundRectCallout">
            <a:avLst>
              <a:gd name="adj1" fmla="val -105753"/>
              <a:gd name="adj2" fmla="val 47417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modisch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9" name="Handy Vocab - Clothes 4 9.wav">
            <a:hlinkClick r:id="" action="ppaction://media"/>
          </p:cNvPr>
          <p:cNvPicPr>
            <a:picLocks noRot="1" noChangeAspect="1"/>
          </p:cNvPicPr>
          <p:nvPr>
            <a:wavAudioFile r:embed="rId1" name="Handy Vocab - Clothes 4 9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0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</TotalTime>
  <Words>55</Words>
  <Application>Microsoft Office PowerPoint</Application>
  <PresentationFormat>On-screen Show (4:3)</PresentationFormat>
  <Paragraphs>25</Paragraphs>
  <Slides>13</Slides>
  <Notes>0</Notes>
  <HiddenSlides>0</HiddenSlides>
  <MMClips>14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Handy Clothes Vocab 4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Join us again!</vt:lpstr>
    </vt:vector>
  </TitlesOfParts>
  <Company>Newcastle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Handy Vocab – Clothes</dc:title>
  <dc:creator>David Wilson</dc:creator>
  <cp:lastModifiedBy>David Wilson</cp:lastModifiedBy>
  <cp:revision>27</cp:revision>
  <dcterms:created xsi:type="dcterms:W3CDTF">2009-08-19T13:57:53Z</dcterms:created>
  <dcterms:modified xsi:type="dcterms:W3CDTF">2010-06-02T14:26:54Z</dcterms:modified>
</cp:coreProperties>
</file>