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24" autoAdjust="0"/>
    <p:restoredTop sz="94660"/>
  </p:normalViewPr>
  <p:slideViewPr>
    <p:cSldViewPr>
      <p:cViewPr>
        <p:scale>
          <a:sx n="50" d="100"/>
          <a:sy n="50" d="100"/>
        </p:scale>
        <p:origin x="-1038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B8773-7EF3-493E-B5F9-FA7AD781CEB2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23C-E4F1-4206-B502-12C1CF6F314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B8773-7EF3-493E-B5F9-FA7AD781CEB2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23C-E4F1-4206-B502-12C1CF6F314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B8773-7EF3-493E-B5F9-FA7AD781CEB2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23C-E4F1-4206-B502-12C1CF6F314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B8773-7EF3-493E-B5F9-FA7AD781CEB2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23C-E4F1-4206-B502-12C1CF6F314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B8773-7EF3-493E-B5F9-FA7AD781CEB2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23C-E4F1-4206-B502-12C1CF6F314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B8773-7EF3-493E-B5F9-FA7AD781CEB2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23C-E4F1-4206-B502-12C1CF6F314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B8773-7EF3-493E-B5F9-FA7AD781CEB2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23C-E4F1-4206-B502-12C1CF6F314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B8773-7EF3-493E-B5F9-FA7AD781CEB2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23C-E4F1-4206-B502-12C1CF6F314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B8773-7EF3-493E-B5F9-FA7AD781CEB2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23C-E4F1-4206-B502-12C1CF6F314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B8773-7EF3-493E-B5F9-FA7AD781CEB2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23C-E4F1-4206-B502-12C1CF6F314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B8773-7EF3-493E-B5F9-FA7AD781CEB2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23C-E4F1-4206-B502-12C1CF6F314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B8773-7EF3-493E-B5F9-FA7AD781CEB2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B523C-E4F1-4206-B502-12C1CF6F314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2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9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audio" Target="../media/audio12.wav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audio" Target="../media/audio11.wav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12.jpeg"/><Relationship Id="rId9" Type="http://schemas.openxmlformats.org/officeDocument/2006/relationships/image" Target="../media/image27.png"/><Relationship Id="rId14" Type="http://schemas.openxmlformats.org/officeDocument/2006/relationships/image" Target="../media/image32.png"/><Relationship Id="rId22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3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8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20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6000" dirty="0" smtClean="0"/>
              <a:t>Handy Clothes </a:t>
            </a:r>
            <a:r>
              <a:rPr lang="en-GB" sz="6000" dirty="0" err="1" smtClean="0"/>
              <a:t>Vocab</a:t>
            </a:r>
            <a:r>
              <a:rPr lang="en-GB" sz="6000" dirty="0" smtClean="0"/>
              <a:t> 5 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>
            <a:normAutofit fontScale="92500"/>
          </a:bodyPr>
          <a:lstStyle/>
          <a:p>
            <a:r>
              <a:rPr lang="en-GB" sz="4400" dirty="0" smtClean="0"/>
              <a:t>Describing Clothes </a:t>
            </a:r>
            <a:endParaRPr lang="en-GB" sz="4400" dirty="0" smtClean="0"/>
          </a:p>
          <a:p>
            <a:r>
              <a:rPr lang="en-GB" sz="4400" dirty="0" smtClean="0"/>
              <a:t>w</a:t>
            </a:r>
            <a:r>
              <a:rPr lang="en-GB" sz="4400" dirty="0" smtClean="0"/>
              <a:t>ith Miss </a:t>
            </a:r>
            <a:r>
              <a:rPr lang="en-GB" sz="4400" dirty="0" smtClean="0"/>
              <a:t>Remotely Angry </a:t>
            </a:r>
            <a:r>
              <a:rPr lang="en-GB" sz="4400" dirty="0" smtClean="0"/>
              <a:t>Lightening Bulb</a:t>
            </a:r>
            <a:endParaRPr lang="en-GB" sz="4400" dirty="0"/>
          </a:p>
        </p:txBody>
      </p:sp>
      <p:pic>
        <p:nvPicPr>
          <p:cNvPr id="5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286776" y="578645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layful leather skirt by Idhren."/>
          <p:cNvPicPr>
            <a:picLocks noChangeAspect="1" noChangeArrowheads="1"/>
          </p:cNvPicPr>
          <p:nvPr/>
        </p:nvPicPr>
        <p:blipFill>
          <a:blip r:embed="rId3" cstate="print"/>
          <a:srcRect l="5034" t="42211" r="4362" b="3999"/>
          <a:stretch>
            <a:fillRect/>
          </a:stretch>
        </p:blipFill>
        <p:spPr bwMode="auto">
          <a:xfrm>
            <a:off x="0" y="0"/>
            <a:ext cx="9144000" cy="6072158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48653" y="3357562"/>
            <a:ext cx="2209627" cy="2438402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43702" y="3357562"/>
            <a:ext cx="2209627" cy="2438402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Short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286512" y="1214422"/>
            <a:ext cx="2500330" cy="1000132"/>
          </a:xfrm>
          <a:prstGeom prst="wedgeRoundRectCallout">
            <a:avLst>
              <a:gd name="adj1" fmla="val 14062"/>
              <a:gd name="adj2" fmla="val 17973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kurz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Handy Vocab - Clothes 5-10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5-10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Primark by adotjdotsmith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adies- in- Waiting by jodimarr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lightningbulb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357166"/>
            <a:ext cx="3771900" cy="4162425"/>
          </a:xfrm>
          <a:prstGeom prst="rect">
            <a:avLst/>
          </a:prstGeom>
        </p:spPr>
      </p:pic>
      <p:pic>
        <p:nvPicPr>
          <p:cNvPr id="9" name="Picture 8" descr="angrylight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357166"/>
            <a:ext cx="3771900" cy="416242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786182" y="2071678"/>
            <a:ext cx="5000660" cy="3571900"/>
          </a:xfrm>
          <a:prstGeom prst="wedgeRoundRectCallout">
            <a:avLst>
              <a:gd name="adj1" fmla="val -64566"/>
              <a:gd name="adj2" fmla="val 50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I’m still Miss Remotely Angry </a:t>
            </a:r>
            <a:r>
              <a:rPr lang="en-GB" sz="4000" b="1" dirty="0" smtClean="0">
                <a:solidFill>
                  <a:schemeClr val="tx1"/>
                </a:solidFill>
              </a:rPr>
              <a:t>Lightening Bulb</a:t>
            </a:r>
            <a:r>
              <a:rPr lang="en-GB" sz="4000" b="1" dirty="0" smtClean="0">
                <a:solidFill>
                  <a:schemeClr val="tx1"/>
                </a:solidFill>
              </a:rPr>
              <a:t>. Let’s talk about some more clothes.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Handy Vocab - Clothes 5-2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5-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6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7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Wool by flakomirand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72132" y="1857364"/>
            <a:ext cx="3771900" cy="4162425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72100" y="1857364"/>
            <a:ext cx="3771900" cy="4162425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Thick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3143240" y="928670"/>
            <a:ext cx="2500330" cy="1000132"/>
          </a:xfrm>
          <a:prstGeom prst="wedgeRoundRectCallout">
            <a:avLst>
              <a:gd name="adj1" fmla="val 79585"/>
              <a:gd name="adj2" fmla="val 14354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dick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Handy Vocab - Clothes 5-3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5-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farm1.static.flickr.com/149/334168038_a9c9d53740.jpg"/>
          <p:cNvPicPr>
            <a:picLocks noChangeAspect="1" noChangeArrowheads="1"/>
          </p:cNvPicPr>
          <p:nvPr/>
        </p:nvPicPr>
        <p:blipFill>
          <a:blip r:embed="rId3" cstate="print"/>
          <a:srcRect t="51563"/>
          <a:stretch>
            <a:fillRect/>
          </a:stretch>
        </p:blipFill>
        <p:spPr bwMode="auto">
          <a:xfrm>
            <a:off x="0" y="0"/>
            <a:ext cx="9144000" cy="5905479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429256" y="2143116"/>
            <a:ext cx="2771768" cy="3058744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429256" y="2143116"/>
            <a:ext cx="2771768" cy="3058744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Thin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3071802" y="714356"/>
            <a:ext cx="2500330" cy="1000132"/>
          </a:xfrm>
          <a:prstGeom prst="wedgeRoundRectCallout">
            <a:avLst>
              <a:gd name="adj1" fmla="val 66633"/>
              <a:gd name="adj2" fmla="val 16259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dünn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Handy Vocab - Clothes 5-4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5-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Primark by adotjdotsmith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3643314"/>
            <a:ext cx="2671768" cy="2948390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3643314"/>
            <a:ext cx="2671768" cy="294839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57158" y="1357298"/>
            <a:ext cx="2500330" cy="1000132"/>
          </a:xfrm>
          <a:prstGeom prst="wedgeRoundRectCallout">
            <a:avLst>
              <a:gd name="adj1" fmla="val 10253"/>
              <a:gd name="adj2" fmla="val 18544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billig</a:t>
            </a:r>
            <a:endParaRPr lang="en-GB" sz="6000" b="1" dirty="0">
              <a:solidFill>
                <a:schemeClr val="tx1"/>
              </a:solidFill>
            </a:endParaRPr>
          </a:p>
        </p:txBody>
      </p:sp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Cheap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Handy Vocab - Clothes 5-5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5-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Armani by James Whear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29224" y="0"/>
            <a:ext cx="3771900" cy="4162425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14942" y="0"/>
            <a:ext cx="3771900" cy="4162425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Expensive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643174" y="714356"/>
            <a:ext cx="2500330" cy="1000132"/>
          </a:xfrm>
          <a:prstGeom prst="wedgeRoundRectCallout">
            <a:avLst>
              <a:gd name="adj1" fmla="val 87204"/>
              <a:gd name="adj2" fmla="val 3116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teuer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11" name="Handy Vocab - Clothes 5-6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5-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treet Fashion: Skinny Jeans by LWY."/>
          <p:cNvPicPr>
            <a:picLocks noChangeAspect="1" noChangeArrowheads="1"/>
          </p:cNvPicPr>
          <p:nvPr/>
        </p:nvPicPr>
        <p:blipFill>
          <a:blip r:embed="rId3" cstate="print"/>
          <a:srcRect l="1673"/>
          <a:stretch>
            <a:fillRect/>
          </a:stretch>
        </p:blipFill>
        <p:spPr bwMode="auto">
          <a:xfrm>
            <a:off x="0" y="0"/>
            <a:ext cx="9144032" cy="6286520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928802"/>
            <a:ext cx="3771900" cy="4162425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1928802"/>
            <a:ext cx="3771900" cy="4162425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Tight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00034" y="357166"/>
            <a:ext cx="2500330" cy="1000132"/>
          </a:xfrm>
          <a:prstGeom prst="wedgeRoundRectCallout">
            <a:avLst>
              <a:gd name="adj1" fmla="val -1938"/>
              <a:gd name="adj2" fmla="val 14925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eng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11" name="Handy Vocab - Clothes 5-7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5-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Baggy Jeans by Zack Sheppard."/>
          <p:cNvPicPr>
            <a:picLocks noChangeAspect="1" noChangeArrowheads="1"/>
          </p:cNvPicPr>
          <p:nvPr/>
        </p:nvPicPr>
        <p:blipFill>
          <a:blip r:embed="rId3" cstate="print"/>
          <a:srcRect l="8572"/>
          <a:stretch>
            <a:fillRect/>
          </a:stretch>
        </p:blipFill>
        <p:spPr bwMode="auto">
          <a:xfrm>
            <a:off x="0" y="0"/>
            <a:ext cx="9144000" cy="6500834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3771900" cy="4162425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1785926"/>
            <a:ext cx="3771900" cy="4162425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Loose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00034" y="357166"/>
            <a:ext cx="2500330" cy="1000132"/>
          </a:xfrm>
          <a:prstGeom prst="wedgeRoundRectCallout">
            <a:avLst>
              <a:gd name="adj1" fmla="val -1938"/>
              <a:gd name="adj2" fmla="val 15116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weit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10" name="Handy Vocab - Clothes 5-8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5-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Long Dress by Gabriela Camerotti."/>
          <p:cNvPicPr>
            <a:picLocks noChangeAspect="1" noChangeArrowheads="1"/>
          </p:cNvPicPr>
          <p:nvPr/>
        </p:nvPicPr>
        <p:blipFill>
          <a:blip r:embed="rId3" cstate="print"/>
          <a:srcRect l="1869" t="43749" r="1869" b="239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1785926"/>
            <a:ext cx="3771900" cy="4162425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1785926"/>
            <a:ext cx="3771900" cy="4162425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Long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00034" y="357166"/>
            <a:ext cx="2500330" cy="1000132"/>
          </a:xfrm>
          <a:prstGeom prst="wedgeRoundRectCallout">
            <a:avLst>
              <a:gd name="adj1" fmla="val 6443"/>
              <a:gd name="adj2" fmla="val 15687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lang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Handy Vocab - Clothes 5-9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5-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47</Words>
  <Application>Microsoft Office PowerPoint</Application>
  <PresentationFormat>On-screen Show (4:3)</PresentationFormat>
  <Paragraphs>21</Paragraphs>
  <Slides>11</Slides>
  <Notes>0</Notes>
  <HiddenSlides>0</HiddenSlides>
  <MMClips>12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Handy Clothes Vocab 5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Vocab – Clothes</dc:title>
  <dc:creator>David Wilson</dc:creator>
  <cp:lastModifiedBy>David Wilson</cp:lastModifiedBy>
  <cp:revision>22</cp:revision>
  <dcterms:created xsi:type="dcterms:W3CDTF">2009-08-19T14:31:34Z</dcterms:created>
  <dcterms:modified xsi:type="dcterms:W3CDTF">2010-06-02T14:29:09Z</dcterms:modified>
</cp:coreProperties>
</file>