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266" r:id="rId12"/>
    <p:sldId id="267" r:id="rId13"/>
    <p:sldId id="270" r:id="rId14"/>
    <p:sldId id="269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663300"/>
    <a:srgbClr val="FF9F9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142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37BCA3-1367-4620-8A8C-349D7D8F23A9}" type="datetimeFigureOut">
              <a:rPr lang="en-US" smtClean="0"/>
              <a:t>3/30/2010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7AF577-B75D-4879-B305-CEFF7A39147D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AF577-B75D-4879-B305-CEFF7A39147D}" type="slidenum">
              <a:rPr lang="en-GB" smtClean="0"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AF577-B75D-4879-B305-CEFF7A39147D}" type="slidenum">
              <a:rPr lang="en-GB" smtClean="0"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AF577-B75D-4879-B305-CEFF7A39147D}" type="slidenum">
              <a:rPr lang="en-GB" smtClean="0"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AF577-B75D-4879-B305-CEFF7A39147D}" type="slidenum">
              <a:rPr lang="en-GB" smtClean="0"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AF577-B75D-4879-B305-CEFF7A39147D}" type="slidenum">
              <a:rPr lang="en-GB" smtClean="0"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AF577-B75D-4879-B305-CEFF7A39147D}" type="slidenum">
              <a:rPr lang="en-GB" smtClean="0"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AF577-B75D-4879-B305-CEFF7A39147D}" type="slidenum">
              <a:rPr lang="en-GB" smtClean="0"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AF577-B75D-4879-B305-CEFF7A39147D}" type="slidenum">
              <a:rPr lang="en-GB" smtClean="0"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AF577-B75D-4879-B305-CEFF7A39147D}" type="slidenum">
              <a:rPr lang="en-GB" smtClean="0"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AF577-B75D-4879-B305-CEFF7A39147D}" type="slidenum">
              <a:rPr lang="en-GB" smtClean="0"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AF577-B75D-4879-B305-CEFF7A39147D}" type="slidenum">
              <a:rPr lang="en-GB" smtClean="0"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AF577-B75D-4879-B305-CEFF7A39147D}" type="slidenum">
              <a:rPr lang="en-GB" smtClean="0"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AF577-B75D-4879-B305-CEFF7A39147D}" type="slidenum">
              <a:rPr lang="en-GB" smtClean="0"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AF577-B75D-4879-B305-CEFF7A39147D}" type="slidenum">
              <a:rPr lang="en-GB" smtClean="0"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AF577-B75D-4879-B305-CEFF7A39147D}" type="slidenum">
              <a:rPr lang="en-GB" smtClean="0"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AF577-B75D-4879-B305-CEFF7A39147D}" type="slidenum">
              <a:rPr lang="en-GB" smtClean="0"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F1347-5816-41F6-948B-FFBEBA7D5B53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588C-0ADF-4FCC-82B3-E9907BF922F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F1347-5816-41F6-948B-FFBEBA7D5B53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588C-0ADF-4FCC-82B3-E9907BF922F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F1347-5816-41F6-948B-FFBEBA7D5B53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588C-0ADF-4FCC-82B3-E9907BF922F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F1347-5816-41F6-948B-FFBEBA7D5B53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588C-0ADF-4FCC-82B3-E9907BF922F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F1347-5816-41F6-948B-FFBEBA7D5B53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588C-0ADF-4FCC-82B3-E9907BF922F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F1347-5816-41F6-948B-FFBEBA7D5B53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588C-0ADF-4FCC-82B3-E9907BF922F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F1347-5816-41F6-948B-FFBEBA7D5B53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588C-0ADF-4FCC-82B3-E9907BF922F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F1347-5816-41F6-948B-FFBEBA7D5B53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588C-0ADF-4FCC-82B3-E9907BF922F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F1347-5816-41F6-948B-FFBEBA7D5B53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588C-0ADF-4FCC-82B3-E9907BF922F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F1347-5816-41F6-948B-FFBEBA7D5B53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588C-0ADF-4FCC-82B3-E9907BF922F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F1347-5816-41F6-948B-FFBEBA7D5B53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4588C-0ADF-4FCC-82B3-E9907BF922F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F1347-5816-41F6-948B-FFBEBA7D5B53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4588C-0ADF-4FCC-82B3-E9907BF922F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audio" Target="../media/audio17.wav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audio" Target="../media/audio16.wav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Handy Colours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With the Angry family</a:t>
            </a:r>
            <a:endParaRPr lang="en-GB" dirty="0"/>
          </a:p>
        </p:txBody>
      </p:sp>
      <p:pic>
        <p:nvPicPr>
          <p:cNvPr id="5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4" cstate="screen"/>
          <a:stretch>
            <a:fillRect/>
          </a:stretch>
        </p:blipFill>
        <p:spPr>
          <a:xfrm>
            <a:off x="8572528" y="2857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white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52562" y="1023937"/>
            <a:ext cx="6238875" cy="4810125"/>
          </a:xfrm>
          <a:prstGeom prst="rect">
            <a:avLst/>
          </a:prstGeom>
        </p:spPr>
      </p:pic>
      <p:pic>
        <p:nvPicPr>
          <p:cNvPr id="9" name="Picture 8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52562" y="1023937"/>
            <a:ext cx="6238875" cy="4810125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5072066" y="428604"/>
            <a:ext cx="3357586" cy="1357322"/>
          </a:xfrm>
          <a:prstGeom prst="wedgeRoundRectCallout">
            <a:avLst>
              <a:gd name="adj1" fmla="val -61230"/>
              <a:gd name="adj2" fmla="val 14760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wei</a:t>
            </a:r>
            <a:r>
              <a:rPr lang="el-GR" sz="6000" b="1" dirty="0" smtClean="0">
                <a:solidFill>
                  <a:schemeClr val="tx1"/>
                </a:solidFill>
              </a:rPr>
              <a:t>β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6" name="VOHandyColours - 10.wav">
            <a:hlinkClick r:id="" action="ppaction://media"/>
          </p:cNvPr>
          <p:cNvPicPr>
            <a:picLocks noRot="1" noChangeAspect="1"/>
          </p:cNvPicPr>
          <p:nvPr>
            <a:wavAudioFile r:embed="rId1" name="VOHandyColours - 10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7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35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grey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3500430" y="928670"/>
            <a:ext cx="2571768" cy="1643074"/>
          </a:xfrm>
          <a:prstGeom prst="wedgeRoundRectCallout">
            <a:avLst>
              <a:gd name="adj1" fmla="val -66165"/>
              <a:gd name="adj2" fmla="val -1359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grau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6" name="VOHandyColours - 11.wav">
            <a:hlinkClick r:id="" action="ppaction://media"/>
          </p:cNvPr>
          <p:cNvPicPr>
            <a:picLocks noRot="1" noChangeAspect="1"/>
          </p:cNvPicPr>
          <p:nvPr>
            <a:wavAudioFile r:embed="rId1" name="VOHandyColours - 11.wav"/>
          </p:nvPr>
        </p:nvPicPr>
        <p:blipFill>
          <a:blip r:embed="rId4" cstate="screen"/>
          <a:stretch>
            <a:fillRect/>
          </a:stretch>
        </p:blipFill>
        <p:spPr>
          <a:xfrm>
            <a:off x="8286776" y="6143644"/>
            <a:ext cx="304800" cy="304800"/>
          </a:xfrm>
          <a:prstGeom prst="rect">
            <a:avLst/>
          </a:prstGeom>
        </p:spPr>
      </p:pic>
      <p:pic>
        <p:nvPicPr>
          <p:cNvPr id="8" name="Picture 7" descr="angrylightningbulb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-357214"/>
            <a:ext cx="3771900" cy="4162425"/>
          </a:xfrm>
          <a:prstGeom prst="rect">
            <a:avLst/>
          </a:prstGeom>
        </p:spPr>
      </p:pic>
      <p:pic>
        <p:nvPicPr>
          <p:cNvPr id="10" name="Picture 9" descr="angrylightningbulb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-357214"/>
            <a:ext cx="3771900" cy="4162425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F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pink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2101" y="2285992"/>
            <a:ext cx="1511103" cy="1864349"/>
          </a:xfrm>
          <a:prstGeom prst="rect">
            <a:avLst/>
          </a:prstGeom>
        </p:spPr>
      </p:pic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5873" y="2285992"/>
            <a:ext cx="1505461" cy="1857388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500034" y="285728"/>
            <a:ext cx="5286412" cy="1500198"/>
          </a:xfrm>
          <a:prstGeom prst="wedgeRoundRectCallout">
            <a:avLst>
              <a:gd name="adj1" fmla="val 41203"/>
              <a:gd name="adj2" fmla="val 11973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rosa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8" name="VOHandyColours - 12.wav">
            <a:hlinkClick r:id="" action="ppaction://media"/>
          </p:cNvPr>
          <p:cNvPicPr>
            <a:picLocks noRot="1" noChangeAspect="1"/>
          </p:cNvPicPr>
          <p:nvPr>
            <a:wavAudioFile r:embed="rId1" name="VOHandyColours - 12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repeatCount="2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2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brown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3500430" y="1000108"/>
            <a:ext cx="2714644" cy="1785950"/>
          </a:xfrm>
          <a:prstGeom prst="wedgeRoundRectCallout">
            <a:avLst>
              <a:gd name="adj1" fmla="val -66165"/>
              <a:gd name="adj2" fmla="val -1359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braun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6" name="VOHandyColours - 13.wav">
            <a:hlinkClick r:id="" action="ppaction://media"/>
          </p:cNvPr>
          <p:cNvPicPr>
            <a:picLocks noRot="1" noChangeAspect="1"/>
          </p:cNvPicPr>
          <p:nvPr>
            <a:wavAudioFile r:embed="rId1" name="VOHandyColours - 13.wav"/>
          </p:nvPr>
        </p:nvPicPr>
        <p:blipFill>
          <a:blip r:embed="rId4" cstate="screen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  <p:pic>
        <p:nvPicPr>
          <p:cNvPr id="8" name="Picture 7" descr="angrylightningbulb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-357214"/>
            <a:ext cx="3771900" cy="4162425"/>
          </a:xfrm>
          <a:prstGeom prst="rect">
            <a:avLst/>
          </a:prstGeom>
        </p:spPr>
      </p:pic>
      <p:pic>
        <p:nvPicPr>
          <p:cNvPr id="10" name="Picture 9" descr="angrylightningbulb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-357214"/>
            <a:ext cx="3771900" cy="4162425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84" y="3429000"/>
            <a:ext cx="4486275" cy="2981325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3428992" y="285728"/>
            <a:ext cx="3643338" cy="1857388"/>
          </a:xfrm>
          <a:prstGeom prst="wedgeRoundRectCallout">
            <a:avLst>
              <a:gd name="adj1" fmla="val 9258"/>
              <a:gd name="adj2" fmla="val 12339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silber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12" name="Picture 11" descr="angrytoasterbrow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2543" y="4429132"/>
            <a:ext cx="7877175" cy="56007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silver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5" name="VOHandyColours - 14.wav">
            <a:hlinkClick r:id="" action="ppaction://media"/>
          </p:cNvPr>
          <p:cNvPicPr>
            <a:picLocks noRot="1" noChangeAspect="1"/>
          </p:cNvPicPr>
          <p:nvPr>
            <a:wavAudioFile r:embed="rId1" name="VOHandyColours - 14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0.00139 -0.4030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20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8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5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gold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3500430" y="928670"/>
            <a:ext cx="2857520" cy="1857388"/>
          </a:xfrm>
          <a:prstGeom prst="wedgeRoundRectCallout">
            <a:avLst>
              <a:gd name="adj1" fmla="val -66165"/>
              <a:gd name="adj2" fmla="val -1359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gold</a:t>
            </a:r>
          </a:p>
        </p:txBody>
      </p:sp>
      <p:pic>
        <p:nvPicPr>
          <p:cNvPr id="6" name="VOHandyColours - 15.wav">
            <a:hlinkClick r:id="" action="ppaction://media"/>
          </p:cNvPr>
          <p:cNvPicPr>
            <a:picLocks noRot="1" noChangeAspect="1"/>
          </p:cNvPicPr>
          <p:nvPr>
            <a:wavAudioFile r:embed="rId1" name="VOHandyColours - 15.wav"/>
          </p:nvPr>
        </p:nvPicPr>
        <p:blipFill>
          <a:blip r:embed="rId4" cstate="screen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pic>
        <p:nvPicPr>
          <p:cNvPr id="8" name="Picture 7" descr="angrylightningbulb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-357214"/>
            <a:ext cx="3771900" cy="4162425"/>
          </a:xfrm>
          <a:prstGeom prst="rect">
            <a:avLst/>
          </a:prstGeom>
        </p:spPr>
      </p:pic>
      <p:pic>
        <p:nvPicPr>
          <p:cNvPr id="10" name="Picture 9" descr="angrylightningbulb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-357214"/>
            <a:ext cx="3771900" cy="4162425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5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Join us again!</a:t>
            </a:r>
            <a:endParaRPr lang="en-GB" dirty="0"/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  <a:alpha val="5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lightningbulb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14282" y="-428652"/>
            <a:ext cx="3771900" cy="4162425"/>
          </a:xfrm>
          <a:prstGeom prst="rect">
            <a:avLst/>
          </a:prstGeom>
        </p:spPr>
      </p:pic>
      <p:pic>
        <p:nvPicPr>
          <p:cNvPr id="6" name="Picture 5" descr="angrylight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14282" y="-428652"/>
            <a:ext cx="3771900" cy="416242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018002" y="3244334"/>
            <a:ext cx="203132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b="1" dirty="0" smtClean="0">
                <a:solidFill>
                  <a:srgbClr val="FF0000"/>
                </a:solidFill>
              </a:rPr>
              <a:t>Red	</a:t>
            </a:r>
            <a:endParaRPr lang="en-GB" sz="5400" b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43108" y="3429000"/>
            <a:ext cx="186910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dirty="0">
                <a:solidFill>
                  <a:schemeClr val="bg1">
                    <a:lumMod val="85000"/>
                  </a:schemeClr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Silver </a:t>
            </a:r>
          </a:p>
        </p:txBody>
      </p:sp>
      <p:sp>
        <p:nvSpPr>
          <p:cNvPr id="10" name="Rectangle 9"/>
          <p:cNvSpPr/>
          <p:nvPr/>
        </p:nvSpPr>
        <p:spPr>
          <a:xfrm>
            <a:off x="3981819" y="4982389"/>
            <a:ext cx="14622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b="1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Blue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71019" y="4720248"/>
            <a:ext cx="20617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b="1" dirty="0"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Purple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500826" y="3500438"/>
            <a:ext cx="199336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dirty="0">
                <a:solidFill>
                  <a:srgbClr val="FFFF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Yellow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57224" y="4071942"/>
            <a:ext cx="223099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dirty="0">
                <a:solidFill>
                  <a:srgbClr val="FFC00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Orange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510577" y="3972739"/>
            <a:ext cx="189244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White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056352" y="4826328"/>
            <a:ext cx="203132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dirty="0">
                <a:solidFill>
                  <a:srgbClr val="FF9F9F"/>
                </a:solidFill>
                <a:effectLst>
                  <a:glow rad="101600">
                    <a:schemeClr val="tx2">
                      <a:alpha val="60000"/>
                    </a:schemeClr>
                  </a:glow>
                </a:effectLst>
              </a:rPr>
              <a:t>Pink	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786182" y="4071942"/>
            <a:ext cx="203132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b="1" dirty="0">
                <a:solidFill>
                  <a:prstClr val="black"/>
                </a:solidFill>
              </a:rPr>
              <a:t>Black	</a:t>
            </a:r>
            <a:endParaRPr lang="en-GB" sz="5400" b="1" dirty="0"/>
          </a:p>
        </p:txBody>
      </p:sp>
      <p:sp>
        <p:nvSpPr>
          <p:cNvPr id="17" name="Rectangle 16"/>
          <p:cNvSpPr/>
          <p:nvPr/>
        </p:nvSpPr>
        <p:spPr>
          <a:xfrm>
            <a:off x="3071802" y="5643578"/>
            <a:ext cx="222259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dirty="0">
                <a:solidFill>
                  <a:srgbClr val="92D05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 Green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2910" y="5929330"/>
            <a:ext cx="203132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b="1" dirty="0">
                <a:solidFill>
                  <a:srgbClr val="FFFF66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Gold	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948663" y="5759778"/>
            <a:ext cx="206960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b="1" dirty="0">
                <a:solidFill>
                  <a:srgbClr val="6633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Brown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85786" y="4929198"/>
            <a:ext cx="15346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b="1" dirty="0">
                <a:solidFill>
                  <a:schemeClr val="bg1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Grey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2786050" y="214290"/>
            <a:ext cx="6215074" cy="3143272"/>
          </a:xfrm>
          <a:prstGeom prst="wedgeRoundRectCallout">
            <a:avLst>
              <a:gd name="adj1" fmla="val -56356"/>
              <a:gd name="adj2" fmla="val -1662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 smtClean="0">
                <a:solidFill>
                  <a:schemeClr val="tx1"/>
                </a:solidFill>
              </a:rPr>
              <a:t>Hello. I’m Miss Remotely Angry Lightening Bulb. I’m here to teach you colours today. Remember without light there would be no colours. So think yourself Lucky.</a:t>
            </a:r>
            <a:endParaRPr lang="en-GB" sz="3200" b="1" dirty="0">
              <a:solidFill>
                <a:schemeClr val="tx1"/>
              </a:solidFill>
            </a:endParaRPr>
          </a:p>
        </p:txBody>
      </p:sp>
      <p:pic>
        <p:nvPicPr>
          <p:cNvPr id="23" name="VOHandyColours - 2.wav">
            <a:hlinkClick r:id="" action="ppaction://media"/>
          </p:cNvPr>
          <p:cNvPicPr>
            <a:picLocks noRot="1" noChangeAspect="1"/>
          </p:cNvPicPr>
          <p:nvPr>
            <a:wavAudioFile r:embed="rId1" name="VOHandyColours - 2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87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67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7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6000" fill="hold" nodeType="withEffect">
                                  <p:stCondLst>
                                    <p:cond delay="9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nodeType="withEffect">
                                  <p:stCondLst>
                                    <p:cond delay="10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5000" fill="hold" nodeType="withEffect">
                                  <p:stCondLst>
                                    <p:cond delay="1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8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279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4" presetClass="exit" presetSubtype="0" fill="hold" grpId="1" nodeType="withEffect">
                                  <p:stCondLst>
                                    <p:cond delay="240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26" dur="1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4" presetClass="exit" presetSubtype="0" fill="hold" grpId="1" nodeType="withEffect">
                                  <p:stCondLst>
                                    <p:cond delay="270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31" dur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4" presetClass="exit" presetSubtype="0" fill="hold" grpId="1" nodeType="withEffect">
                                  <p:stCondLst>
                                    <p:cond delay="280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36" dur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4" presetClass="exit" presetSubtype="0" fill="hold" grpId="1" nodeType="withEffect">
                                  <p:stCondLst>
                                    <p:cond delay="340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41" dur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4" presetClass="exit" presetSubtype="0" fill="hold" grpId="1" nodeType="withEffect">
                                  <p:stCondLst>
                                    <p:cond delay="660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46" dur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4" presetClass="exit" presetSubtype="0" fill="hold" grpId="1" nodeType="withEffect">
                                  <p:stCondLst>
                                    <p:cond delay="430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51" dur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4" presetClass="exit" presetSubtype="0" fill="hold" grpId="1" nodeType="withEffect">
                                  <p:stCondLst>
                                    <p:cond delay="950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56" dur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4" presetClass="exit" presetSubtype="0" fill="hold" grpId="1" nodeType="withEffect">
                                  <p:stCondLst>
                                    <p:cond delay="730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61" dur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4" presetClass="exit" presetSubtype="0" fill="hold" grpId="1" nodeType="withEffect">
                                  <p:stCondLst>
                                    <p:cond delay="820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66" dur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4" presetClass="exit" presetSubtype="0" fill="hold" grpId="1" nodeType="withEffect">
                                  <p:stCondLst>
                                    <p:cond delay="730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73" dur="1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4" presetClass="exit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76" dur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4" presetClass="exit" presetSubtype="0" fill="hold" grpId="1" nodeType="withEffect">
                                  <p:stCondLst>
                                    <p:cond delay="840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81" dur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63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4" presetClass="exit" presetSubtype="0" fill="hold" grpId="1" nodeType="withEffect">
                                  <p:stCondLst>
                                    <p:cond delay="990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86" dur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8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red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3714744" y="785794"/>
            <a:ext cx="2786082" cy="1571636"/>
          </a:xfrm>
          <a:prstGeom prst="wedgeRoundRectCallout">
            <a:avLst>
              <a:gd name="adj1" fmla="val -66165"/>
              <a:gd name="adj2" fmla="val -1359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rot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8" name="VOHandyColours - 3.wav">
            <a:hlinkClick r:id="" action="ppaction://media"/>
          </p:cNvPr>
          <p:cNvPicPr>
            <a:picLocks noRot="1" noChangeAspect="1"/>
          </p:cNvPicPr>
          <p:nvPr>
            <a:wavAudioFile r:embed="rId1" name="VOHandyColours - 3.wav"/>
          </p:nvPr>
        </p:nvPicPr>
        <p:blipFill>
          <a:blip r:embed="rId4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pic>
        <p:nvPicPr>
          <p:cNvPr id="9" name="Picture 8" descr="angrylightningbulb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-357214"/>
            <a:ext cx="3771900" cy="4162425"/>
          </a:xfrm>
          <a:prstGeom prst="rect">
            <a:avLst/>
          </a:prstGeom>
        </p:spPr>
      </p:pic>
      <p:pic>
        <p:nvPicPr>
          <p:cNvPr id="10" name="Picture 9" descr="angrylightningbulb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-357214"/>
            <a:ext cx="3771900" cy="4162425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blue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3571868" y="928670"/>
            <a:ext cx="2500362" cy="1643074"/>
          </a:xfrm>
          <a:prstGeom prst="wedgeRoundRectCallout">
            <a:avLst>
              <a:gd name="adj1" fmla="val -66165"/>
              <a:gd name="adj2" fmla="val -1359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blau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VOHandyColours - 4.wav">
            <a:hlinkClick r:id="" action="ppaction://media"/>
          </p:cNvPr>
          <p:cNvPicPr>
            <a:picLocks noRot="1" noChangeAspect="1"/>
          </p:cNvPicPr>
          <p:nvPr>
            <a:wavAudioFile r:embed="rId1" name="VOHandyColours - 4.wav"/>
          </p:nvPr>
        </p:nvPicPr>
        <p:blipFill>
          <a:blip r:embed="rId4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pic>
        <p:nvPicPr>
          <p:cNvPr id="9" name="Picture 8" descr="angrylightningbulb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-376264"/>
            <a:ext cx="3771900" cy="4162425"/>
          </a:xfrm>
          <a:prstGeom prst="rect">
            <a:avLst/>
          </a:prstGeom>
        </p:spPr>
      </p:pic>
      <p:pic>
        <p:nvPicPr>
          <p:cNvPr id="11" name="Picture 10" descr="angrylightningbulb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-357214"/>
            <a:ext cx="3771900" cy="4162425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yellow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6" name="VOHandyColours - 5.wav">
            <a:hlinkClick r:id="" action="ppaction://media"/>
          </p:cNvPr>
          <p:cNvPicPr>
            <a:picLocks noRot="1" noChangeAspect="1"/>
          </p:cNvPicPr>
          <p:nvPr>
            <a:wavAudioFile r:embed="rId1" name="VOHandyColours - 5.wav"/>
          </p:nvPr>
        </p:nvPicPr>
        <p:blipFill>
          <a:blip r:embed="rId4" cstate="screen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  <p:pic>
        <p:nvPicPr>
          <p:cNvPr id="8" name="Picture 7" descr="angrylightningbulb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-357214"/>
            <a:ext cx="3771900" cy="4162425"/>
          </a:xfrm>
          <a:prstGeom prst="rect">
            <a:avLst/>
          </a:prstGeom>
        </p:spPr>
      </p:pic>
      <p:pic>
        <p:nvPicPr>
          <p:cNvPr id="10" name="Picture 9" descr="angrylightningbulb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-357214"/>
            <a:ext cx="3771900" cy="4162425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2928926" y="714356"/>
            <a:ext cx="2928958" cy="1714512"/>
          </a:xfrm>
          <a:prstGeom prst="wedgeRoundRectCallout">
            <a:avLst>
              <a:gd name="adj1" fmla="val -66165"/>
              <a:gd name="adj2" fmla="val -1359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gelb</a:t>
            </a:r>
            <a:endParaRPr lang="en-GB" sz="6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orange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674" y="3857628"/>
            <a:ext cx="964026" cy="2000264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2428860" y="1928802"/>
            <a:ext cx="3286148" cy="1500198"/>
          </a:xfrm>
          <a:prstGeom prst="wedgeRoundRectCallout">
            <a:avLst>
              <a:gd name="adj1" fmla="val -91077"/>
              <a:gd name="adj2" fmla="val 9090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orange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6" name="VOHandyColours - 6.wav">
            <a:hlinkClick r:id="" action="ppaction://media"/>
          </p:cNvPr>
          <p:cNvPicPr>
            <a:picLocks noRot="1" noChangeAspect="1"/>
          </p:cNvPicPr>
          <p:nvPr>
            <a:wavAudioFile r:embed="rId1" name="VOHandyColours - 6.wav"/>
          </p:nvPr>
        </p:nvPicPr>
        <p:blipFill>
          <a:blip r:embed="rId5" cstate="screen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pic>
        <p:nvPicPr>
          <p:cNvPr id="7" name="Picture 6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1826" y="3857628"/>
            <a:ext cx="964026" cy="2000264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382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C 0.00034 -0.00856 0.00052 -0.0169 0.00121 -0.02546 C 0.00225 -0.03565 0.00625 -0.04468 0.00937 -0.05394 C 0.01736 -0.07639 0.02187 -0.10787 0.04496 -0.11574 C 0.05503 -0.1081 0.06996 -0.09954 0.0776 -0.08889 C 0.08576 -0.07801 0.08993 -0.06806 0.09548 -0.05556 C 0.09774 -0.04583 0.10087 -0.03704 0.10503 -0.02847 C 0.10694 -0.01227 0.10955 -0.00139 0.11059 0.01597 C 0.11215 0.00671 0.11475 -0.00185 0.11597 -0.01111 C 0.11719 -0.01968 0.11632 -0.02847 0.11892 -0.03657 C 0.12118 -0.04468 0.12448 -0.05231 0.12691 -0.06019 C 0.12951 -0.06736 0.13073 -0.07569 0.13385 -0.08241 C 0.13611 -0.08773 0.14097 -0.09722 0.14462 -0.10162 C 0.15538 -0.11389 0.14201 -0.09398 0.15295 -0.10949 C 0.15382 -0.11111 0.15451 -0.11296 0.15555 -0.11435 C 0.16128 -0.12014 0.16719 -0.12153 0.17344 -0.12546 C 0.17951 -0.125 0.18541 -0.125 0.19114 -0.12384 C 0.19896 -0.12222 0.19826 -0.11667 0.20486 -0.11435 C 0.20816 -0.10324 0.20347 -0.11644 0.21319 -0.10324 C 0.21632 -0.09884 0.21857 -0.09375 0.22118 -0.08889 C 0.22604 -0.08056 0.23177 -0.0713 0.23507 -0.06181 C 0.24132 -0.04329 0.23437 -0.06019 0.24045 -0.04606 C 0.24219 -0.0375 0.24566 -0.0294 0.25 -0.02222 C 0.25034 -0.02014 0.25087 -0.01782 0.25139 -0.01574 C 0.25191 -0.01412 0.25139 -0.01111 0.25278 -0.01111 C 0.25416 -0.01111 0.25364 -0.01435 0.25416 -0.01574 C 0.25486 -0.01736 0.2559 -0.01898 0.25677 -0.0206 C 0.25833 -0.03125 0.26007 -0.04074 0.26371 -0.05069 C 0.2651 -0.06319 0.26979 -0.07986 0.27587 -0.09051 C 0.27882 -0.09537 0.28559 -0.10463 0.28559 -0.1044 C 0.28819 -0.11435 0.30191 -0.13333 0.31007 -0.13657 C 0.31597 -0.14167 0.32361 -0.14676 0.33073 -0.14907 C 0.34271 -0.14815 0.3467 -0.14722 0.35677 -0.14444 C 0.36597 -0.13704 0.36146 -0.13912 0.36909 -0.13657 C 0.37552 -0.13125 0.38159 -0.12477 0.38802 -0.11898 C 0.39062 -0.10995 0.38854 -0.11574 0.39635 -0.10324 L 0.39635 -0.10301 C 0.39774 -0.09954 0.39861 -0.09583 0.40017 -0.09213 C 0.40121 -0.09028 0.40225 -0.08912 0.40312 -0.08727 C 0.40885 -0.07361 0.4118 -0.05833 0.41684 -0.04444 C 0.41684 -0.04421 0.41875 -0.01481 0.41944 -0.01273 C 0.42031 -0.01065 0.41996 -0.0169 0.42083 -0.01898 C 0.42257 -0.02361 0.42517 -0.02894 0.4276 -0.03333 C 0.42899 -0.03958 0.43003 -0.04375 0.43316 -0.04907 C 0.43524 -0.05787 0.43559 -0.06412 0.4401 -0.0713 C 0.44236 -0.07986 0.44479 -0.08935 0.44948 -0.09676 C 0.4585 -0.12801 0.47031 -0.1588 0.49444 -0.17778 C 0.50156 -0.18333 0.50607 -0.18912 0.51371 -0.19213 C 0.52534 -0.20185 0.53941 -0.20949 0.55347 -0.21273 C 0.56423 -0.21157 0.56944 -0.21134 0.57812 -0.20625 C 0.58767 -0.20069 0.59826 -0.19144 0.60677 -0.18403 C 0.61493 -0.17708 0.60659 -0.18102 0.61493 -0.17778 C 0.61562 -0.17708 0.62482 -0.16875 0.62604 -0.16667 C 0.63229 -0.15556 0.61944 -0.16875 0.63264 -0.15718 C 0.63524 -0.14861 0.63958 -0.14259 0.64496 -0.13657 C 0.64861 -0.12407 0.64323 -0.1419 0.65034 -0.12384 C 0.65781 -0.10532 0.66528 -0.08681 0.67222 -0.06829 C 0.67621 -0.05856 0.68038 -0.05116 0.68316 -0.0412 C 0.6842 -0.03773 0.68871 -0.03171 0.68871 -0.03148 C 0.69548 -0.05625 0.69253 -0.08819 0.68455 -0.11273 C 0.6842 -0.11644 0.68403 -0.12014 0.68316 -0.12384 C 0.68246 -0.12708 0.68055 -0.13333 0.68055 -0.1331 C 0.67534 -0.17431 0.66371 -0.23681 0.69826 -0.26505 C 0.70486 -0.27662 0.69618 -0.26273 0.70642 -0.27454 C 0.71441 -0.2838 0.72239 -0.29306 0.73125 -0.30162 C 0.73646 -0.30671 0.74219 -0.31088 0.74757 -0.31574 L 0.74757 -0.31551 C 0.74896 -0.31736 0.75017 -0.31944 0.75156 -0.3206 C 0.75382 -0.32222 0.75625 -0.32245 0.7585 -0.32384 C 0.76441 -0.32755 0.76337 -0.32847 0.76805 -0.33333 C 0.77361 -0.33889 0.78316 -0.34306 0.78993 -0.34606 C 0.79357 -0.34769 0.80069 -0.35069 0.80069 -0.35046 C 0.80607 -0.35694 0.81094 -0.35602 0.81719 -0.36019 C 0.82969 -0.36806 0.84149 -0.37824 0.85416 -0.38565 C 0.86128 -0.38981 0.86996 -0.39167 0.87725 -0.39514 C 0.88559 -0.39884 0.89166 -0.40509 0.90052 -0.40787 C 0.90521 -0.40926 0.91441 -0.41273 0.91441 -0.4125 C 0.92291 -0.40926 0.92309 -0.39838 0.92795 -0.39051 C 0.93177 -0.37801 0.93038 -0.38426 0.93212 -0.3713 C 0.9342 -0.26921 0.94809 -0.16157 0.92656 -0.06181 C 0.92882 -0.10139 0.94288 -0.14838 0.95521 -0.18565 C 0.95625 -0.1919 0.95694 -0.19838 0.95798 -0.20463 C 0.9592 -0.21296 0.96441 -0.2213 0.96614 -0.23009 C 0.96753 -0.23681 0.96753 -0.24398 0.96892 -0.25069 C 0.97048 -0.2581 0.97361 -0.26574 0.97587 -0.27292 C 0.97725 -0.27755 0.97691 -0.28264 0.97847 -0.28727 C 0.98229 -0.29861 0.98958 -0.30926 0.99357 -0.3206 C 0.99809 -0.33333 0.99982 -0.34097 1.00868 -0.35069 C 1.01337 -0.36759 1.03333 -0.3787 1.04687 -0.38403 C 1.05555 -0.38356 1.06441 -0.38333 1.07274 -0.38241 C 1.08159 -0.38148 1.08646 -0.37315 1.0934 -0.36829 C 1.10104 -0.35556 1.09687 -0.35972 1.10434 -0.35394 C 1.10868 -0.34606 1.11267 -0.33866 1.11927 -0.33333 C 1.12344 -0.31898 1.13698 -0.31343 1.14409 -0.30162 C 1.15295 -0.28727 1.16475 -0.27569 1.17517 -0.26343 C 1.18437 -0.25278 1.19409 -0.23912 1.20139 -0.22685 C 1.21198 -0.20926 1.22205 -0.19051 1.23003 -0.1713 C 1.23159 -0.16806 1.23281 -0.16505 1.23403 -0.16181 C 1.23541 -0.15856 1.23837 -0.15231 1.23837 -0.15208 C 1.24062 -0.13819 1.24826 -0.12778 1.25173 -0.11435 C 1.25503 -0.10231 1.25659 -0.0838 1.26284 -0.07292 C 1.26458 -0.06343 1.26406 -0.06782 1.26406 -0.06019 " pathEditMode="relative" rAng="0" ptsTypes="fffffffffffffffffffffffffffffffffffFfffffffffffffffffffff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2" y="-19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 animBg="1"/>
      <p:bldP spid="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green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3428992" y="1071546"/>
            <a:ext cx="2857520" cy="1500198"/>
          </a:xfrm>
          <a:prstGeom prst="wedgeRoundRectCallout">
            <a:avLst>
              <a:gd name="adj1" fmla="val -66165"/>
              <a:gd name="adj2" fmla="val -1359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grün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6" name="VOHandyColours - 7.wav">
            <a:hlinkClick r:id="" action="ppaction://media"/>
          </p:cNvPr>
          <p:cNvPicPr>
            <a:picLocks noRot="1" noChangeAspect="1"/>
          </p:cNvPicPr>
          <p:nvPr>
            <a:wavAudioFile r:embed="rId1" name="VOHandyColours - 7.wav"/>
          </p:nvPr>
        </p:nvPicPr>
        <p:blipFill>
          <a:blip r:embed="rId4" cstate="screen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  <p:pic>
        <p:nvPicPr>
          <p:cNvPr id="8" name="Picture 7" descr="angrylightningbulb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-357214"/>
            <a:ext cx="3771900" cy="4162425"/>
          </a:xfrm>
          <a:prstGeom prst="rect">
            <a:avLst/>
          </a:prstGeom>
        </p:spPr>
      </p:pic>
      <p:pic>
        <p:nvPicPr>
          <p:cNvPr id="10" name="Picture 9" descr="angrylightningbulb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-357214"/>
            <a:ext cx="3771900" cy="4162425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purple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angrylightningbulb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5357818" y="-376235"/>
            <a:ext cx="3771900" cy="4162425"/>
          </a:xfrm>
          <a:prstGeom prst="rect">
            <a:avLst/>
          </a:prstGeom>
        </p:spPr>
      </p:pic>
      <p:pic>
        <p:nvPicPr>
          <p:cNvPr id="6" name="Picture 5" descr="angrylight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5372132" y="-376235"/>
            <a:ext cx="3771900" cy="4162425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 flipH="1">
            <a:off x="1928794" y="1000108"/>
            <a:ext cx="3571900" cy="1500198"/>
          </a:xfrm>
          <a:prstGeom prst="wedgeRoundRectCallout">
            <a:avLst>
              <a:gd name="adj1" fmla="val -70726"/>
              <a:gd name="adj2" fmla="val -511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lila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8" name="VOHandyColours - 8.wav">
            <a:hlinkClick r:id="" action="ppaction://media"/>
          </p:cNvPr>
          <p:cNvPicPr>
            <a:picLocks noRot="1" noChangeAspect="1"/>
          </p:cNvPicPr>
          <p:nvPr>
            <a:wavAudioFile r:embed="rId1" name="VOHandyColours - 8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8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black</a:t>
            </a:r>
          </a:p>
        </p:txBody>
      </p:sp>
      <p:pic>
        <p:nvPicPr>
          <p:cNvPr id="5" name="Picture 4" descr="confusedwolfman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6446" y="576263"/>
            <a:ext cx="3014652" cy="5072098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5857884" y="285728"/>
            <a:ext cx="3000396" cy="2643206"/>
          </a:xfrm>
          <a:prstGeom prst="wedgeRoundRectCallout">
            <a:avLst>
              <a:gd name="adj1" fmla="val -60451"/>
              <a:gd name="adj2" fmla="val 9018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schwarz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2143" y="571481"/>
            <a:ext cx="3014652" cy="5072098"/>
          </a:xfrm>
          <a:prstGeom prst="rect">
            <a:avLst/>
          </a:prstGeom>
        </p:spPr>
      </p:pic>
      <p:pic>
        <p:nvPicPr>
          <p:cNvPr id="6" name="VOHandyColours - 9.wav">
            <a:hlinkClick r:id="" action="ppaction://media"/>
          </p:cNvPr>
          <p:cNvPicPr>
            <a:picLocks noRot="1" noChangeAspect="1"/>
          </p:cNvPicPr>
          <p:nvPr>
            <a:wavAudioFile r:embed="rId1" name="VOHandyColours - 9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4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7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405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995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 animBg="1"/>
      <p:bldP spid="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581</TotalTime>
  <Words>98</Words>
  <Application>Microsoft Office PowerPoint</Application>
  <PresentationFormat>On-screen Show (4:3)</PresentationFormat>
  <Paragraphs>59</Paragraphs>
  <Slides>16</Slides>
  <Notes>16</Notes>
  <HiddenSlides>0</HiddenSlides>
  <MMClips>17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Handy Colours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 Wilson</dc:creator>
  <cp:lastModifiedBy>David Wilson</cp:lastModifiedBy>
  <cp:revision>80</cp:revision>
  <dcterms:created xsi:type="dcterms:W3CDTF">2009-07-14T08:32:22Z</dcterms:created>
  <dcterms:modified xsi:type="dcterms:W3CDTF">2010-03-30T08:57:27Z</dcterms:modified>
</cp:coreProperties>
</file>