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55" autoAdjust="0"/>
    <p:restoredTop sz="94660"/>
  </p:normalViewPr>
  <p:slideViewPr>
    <p:cSldViewPr>
      <p:cViewPr>
        <p:scale>
          <a:sx n="200" d="100"/>
          <a:sy n="200" d="100"/>
        </p:scale>
        <p:origin x="6066" y="26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68922-2EA5-4A66-9688-645601E8DEF0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2E50A-B792-4E77-BEF1-677A75BA34D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68922-2EA5-4A66-9688-645601E8DEF0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2E50A-B792-4E77-BEF1-677A75BA34D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68922-2EA5-4A66-9688-645601E8DEF0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2E50A-B792-4E77-BEF1-677A75BA34D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68922-2EA5-4A66-9688-645601E8DEF0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2E50A-B792-4E77-BEF1-677A75BA34D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68922-2EA5-4A66-9688-645601E8DEF0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2E50A-B792-4E77-BEF1-677A75BA34D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68922-2EA5-4A66-9688-645601E8DEF0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2E50A-B792-4E77-BEF1-677A75BA34D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68922-2EA5-4A66-9688-645601E8DEF0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2E50A-B792-4E77-BEF1-677A75BA34D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68922-2EA5-4A66-9688-645601E8DEF0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2E50A-B792-4E77-BEF1-677A75BA34D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68922-2EA5-4A66-9688-645601E8DEF0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2E50A-B792-4E77-BEF1-677A75BA34D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68922-2EA5-4A66-9688-645601E8DEF0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2E50A-B792-4E77-BEF1-677A75BA34D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68922-2EA5-4A66-9688-645601E8DEF0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2E50A-B792-4E77-BEF1-677A75BA34D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E68922-2EA5-4A66-9688-645601E8DEF0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02E50A-B792-4E77-BEF1-677A75BA34D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7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2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" Type="http://schemas.openxmlformats.org/officeDocument/2006/relationships/audio" Target="../media/audio11.wav"/><Relationship Id="rId16" Type="http://schemas.openxmlformats.org/officeDocument/2006/relationships/image" Target="../media/image28.png"/><Relationship Id="rId20" Type="http://schemas.openxmlformats.org/officeDocument/2006/relationships/image" Target="../media/image1.png"/><Relationship Id="rId1" Type="http://schemas.openxmlformats.org/officeDocument/2006/relationships/audio" Target="../media/audio10.wav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4" Type="http://schemas.openxmlformats.org/officeDocument/2006/relationships/image" Target="../media/image16.jpeg"/><Relationship Id="rId9" Type="http://schemas.openxmlformats.org/officeDocument/2006/relationships/image" Target="../media/image21.png"/><Relationship Id="rId14" Type="http://schemas.openxmlformats.org/officeDocument/2006/relationships/image" Target="../media/image26.png"/><Relationship Id="rId22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9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472" y="2130425"/>
            <a:ext cx="8072494" cy="1470025"/>
          </a:xfrm>
        </p:spPr>
        <p:txBody>
          <a:bodyPr>
            <a:noAutofit/>
          </a:bodyPr>
          <a:lstStyle/>
          <a:p>
            <a:r>
              <a:rPr lang="en-GB" sz="6000" dirty="0" smtClean="0"/>
              <a:t>Handy Countries </a:t>
            </a:r>
            <a:r>
              <a:rPr lang="en-GB" sz="6000" dirty="0" err="1" smtClean="0"/>
              <a:t>Vocab</a:t>
            </a:r>
            <a:r>
              <a:rPr lang="en-GB" sz="6000" dirty="0" smtClean="0"/>
              <a:t> 1 </a:t>
            </a:r>
            <a:endParaRPr lang="en-GB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sz="4400" dirty="0" smtClean="0"/>
              <a:t>Continents </a:t>
            </a:r>
          </a:p>
          <a:p>
            <a:r>
              <a:rPr lang="en-GB" sz="4400" dirty="0" smtClean="0"/>
              <a:t>with </a:t>
            </a:r>
            <a:br>
              <a:rPr lang="en-GB" sz="4400" dirty="0" smtClean="0"/>
            </a:br>
            <a:r>
              <a:rPr lang="en-GB" sz="4400" dirty="0" smtClean="0">
                <a:solidFill>
                  <a:schemeClr val="bg1">
                    <a:lumMod val="50000"/>
                  </a:schemeClr>
                </a:solidFill>
              </a:rPr>
              <a:t> Mrs. Mildly-Angry Carrot-Face</a:t>
            </a:r>
            <a:endParaRPr lang="en-GB" sz="4400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215338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Nature Antarctica 18 by Christian Revival Network."/>
          <p:cNvPicPr>
            <a:picLocks noChangeAspect="1" noChangeArrowheads="1"/>
          </p:cNvPicPr>
          <p:nvPr/>
        </p:nvPicPr>
        <p:blipFill>
          <a:blip r:embed="rId4" cstate="print"/>
          <a:srcRect b="50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ops &amp; Restaurants [Heathrow Airport / London] by d'n'c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4536" y="1428736"/>
            <a:ext cx="2164448" cy="4491029"/>
          </a:xfrm>
          <a:prstGeom prst="rect">
            <a:avLst/>
          </a:prstGeom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08365" y="1428736"/>
            <a:ext cx="2177752" cy="4500594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4000496" y="1357298"/>
            <a:ext cx="3857652" cy="4071966"/>
          </a:xfrm>
          <a:prstGeom prst="wedgeRoundRectCallout">
            <a:avLst>
              <a:gd name="adj1" fmla="val -83159"/>
              <a:gd name="adj2" fmla="val 69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I’m Mrs. Mildly-Angry Carrot-Face. I’m going to take you exploring.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9" name="Handy Vocab - Continents 2.wav">
            <a:hlinkClick r:id="" action="ppaction://media"/>
          </p:cNvPr>
          <p:cNvPicPr>
            <a:picLocks noRot="1" noChangeAspect="1"/>
          </p:cNvPicPr>
          <p:nvPr>
            <a:wavAudioFile r:embed="rId1" name="Handy Vocab - Continents 2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3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6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78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European Union flags by futureatlas.com."/>
          <p:cNvPicPr>
            <a:picLocks noChangeAspect="1" noChangeArrowheads="1"/>
          </p:cNvPicPr>
          <p:nvPr/>
        </p:nvPicPr>
        <p:blipFill>
          <a:blip r:embed="rId3" cstate="print"/>
          <a:srcRect l="28492"/>
          <a:stretch>
            <a:fillRect/>
          </a:stretch>
        </p:blipFill>
        <p:spPr bwMode="auto">
          <a:xfrm>
            <a:off x="0" y="0"/>
            <a:ext cx="9144001" cy="6215082"/>
          </a:xfrm>
          <a:prstGeom prst="rect">
            <a:avLst/>
          </a:prstGeom>
          <a:noFill/>
        </p:spPr>
      </p:pic>
      <p:pic>
        <p:nvPicPr>
          <p:cNvPr id="7" name="Picture 6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0100" y="1000107"/>
            <a:ext cx="2286016" cy="4743271"/>
          </a:xfrm>
          <a:prstGeom prst="rect">
            <a:avLst/>
          </a:prstGeom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0100" y="1000108"/>
            <a:ext cx="2286016" cy="474327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3428992" y="571480"/>
            <a:ext cx="2714644" cy="928694"/>
          </a:xfrm>
          <a:prstGeom prst="wedgeRoundRectCallout">
            <a:avLst>
              <a:gd name="adj1" fmla="val -81858"/>
              <a:gd name="adj2" fmla="val 22369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Europa</a:t>
            </a:r>
            <a:endParaRPr lang="en-GB" sz="5400" b="1" dirty="0">
              <a:solidFill>
                <a:schemeClr val="tx1"/>
              </a:solidFill>
            </a:endParaRPr>
          </a:p>
        </p:txBody>
      </p:sp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Europe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Handy Vocab - Continents 3.wav">
            <a:hlinkClick r:id="" action="ppaction://media"/>
          </p:cNvPr>
          <p:cNvPicPr>
            <a:picLocks noRot="1" noChangeAspect="1"/>
          </p:cNvPicPr>
          <p:nvPr>
            <a:wavAudioFile r:embed="rId1" name="Handy Vocab - Continents 3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African landscape by Mister-E."/>
          <p:cNvPicPr>
            <a:picLocks noChangeAspect="1" noChangeArrowheads="1"/>
          </p:cNvPicPr>
          <p:nvPr/>
        </p:nvPicPr>
        <p:blipFill>
          <a:blip r:embed="rId3" cstate="print"/>
          <a:srcRect r="6321"/>
          <a:stretch>
            <a:fillRect/>
          </a:stretch>
        </p:blipFill>
        <p:spPr bwMode="auto">
          <a:xfrm>
            <a:off x="-1" y="0"/>
            <a:ext cx="9144001" cy="6500834"/>
          </a:xfrm>
          <a:prstGeom prst="rect">
            <a:avLst/>
          </a:prstGeom>
          <a:noFill/>
        </p:spPr>
      </p:pic>
      <p:pic>
        <p:nvPicPr>
          <p:cNvPr id="7" name="Picture 6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86512" y="857233"/>
            <a:ext cx="2272346" cy="4714908"/>
          </a:xfrm>
          <a:prstGeom prst="rect">
            <a:avLst/>
          </a:prstGeom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86511" y="857232"/>
            <a:ext cx="2272346" cy="4714908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Africa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500298" y="3929066"/>
            <a:ext cx="2714644" cy="928694"/>
          </a:xfrm>
          <a:prstGeom prst="wedgeRoundRectCallout">
            <a:avLst>
              <a:gd name="adj1" fmla="val 116036"/>
              <a:gd name="adj2" fmla="val -15374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Afrika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10" name="Handy Vocab - Continents 4.wav">
            <a:hlinkClick r:id="" action="ppaction://media"/>
          </p:cNvPr>
          <p:cNvPicPr>
            <a:picLocks noRot="1" noChangeAspect="1"/>
          </p:cNvPicPr>
          <p:nvPr>
            <a:wavAudioFile r:embed="rId1" name="Handy Vocab - Continents 4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Stunning landscape by magical-world."/>
          <p:cNvPicPr>
            <a:picLocks noChangeAspect="1" noChangeArrowheads="1"/>
          </p:cNvPicPr>
          <p:nvPr/>
        </p:nvPicPr>
        <p:blipFill>
          <a:blip r:embed="rId3" cstate="print"/>
          <a:srcRect r="2837"/>
          <a:stretch>
            <a:fillRect/>
          </a:stretch>
        </p:blipFill>
        <p:spPr bwMode="auto">
          <a:xfrm>
            <a:off x="0" y="0"/>
            <a:ext cx="9144000" cy="6286520"/>
          </a:xfrm>
          <a:prstGeom prst="rect">
            <a:avLst/>
          </a:prstGeom>
          <a:noFill/>
        </p:spPr>
      </p:pic>
      <p:pic>
        <p:nvPicPr>
          <p:cNvPr id="7" name="Picture 6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2" y="1142984"/>
            <a:ext cx="2235886" cy="4639256"/>
          </a:xfrm>
          <a:prstGeom prst="rect">
            <a:avLst/>
          </a:prstGeom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2" y="1142984"/>
            <a:ext cx="2214578" cy="4643470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Asia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500298" y="3571876"/>
            <a:ext cx="2714644" cy="928694"/>
          </a:xfrm>
          <a:prstGeom prst="wedgeRoundRectCallout">
            <a:avLst>
              <a:gd name="adj1" fmla="val -73436"/>
              <a:gd name="adj2" fmla="val -6964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Asien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10" name="Handy Vocab - Continents 5.wav">
            <a:hlinkClick r:id="" action="ppaction://media"/>
          </p:cNvPr>
          <p:cNvPicPr>
            <a:picLocks noRot="1" noChangeAspect="1"/>
          </p:cNvPicPr>
          <p:nvPr>
            <a:wavAudioFile r:embed="rId1" name="Handy Vocab - Continents 5.wav"/>
          </p:nvPr>
        </p:nvPicPr>
        <p:blipFill>
          <a:blip r:embed="rId6" cstate="print"/>
          <a:stretch>
            <a:fillRect/>
          </a:stretch>
        </p:blipFill>
        <p:spPr>
          <a:xfrm>
            <a:off x="8358214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Emerald Lake Yoho N.P. Canada by swisscan."/>
          <p:cNvPicPr>
            <a:picLocks noChangeAspect="1" noChangeArrowheads="1"/>
          </p:cNvPicPr>
          <p:nvPr/>
        </p:nvPicPr>
        <p:blipFill>
          <a:blip r:embed="rId3" cstate="print"/>
          <a:srcRect r="7618"/>
          <a:stretch>
            <a:fillRect/>
          </a:stretch>
        </p:blipFill>
        <p:spPr bwMode="auto">
          <a:xfrm>
            <a:off x="-1" y="0"/>
            <a:ext cx="9144001" cy="6572272"/>
          </a:xfrm>
          <a:prstGeom prst="rect">
            <a:avLst/>
          </a:prstGeom>
          <a:noFill/>
        </p:spPr>
      </p:pic>
      <p:pic>
        <p:nvPicPr>
          <p:cNvPr id="7" name="Picture 6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86446" y="1285860"/>
            <a:ext cx="2227446" cy="4621744"/>
          </a:xfrm>
          <a:prstGeom prst="rect">
            <a:avLst/>
          </a:prstGeom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86446" y="1285860"/>
            <a:ext cx="2222765" cy="4612029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North </a:t>
            </a:r>
            <a:r>
              <a:rPr lang="en-GB" sz="3600" b="1" dirty="0" smtClean="0">
                <a:solidFill>
                  <a:schemeClr val="tx1"/>
                </a:solidFill>
              </a:rPr>
              <a:t>America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785786" y="4286256"/>
            <a:ext cx="4643470" cy="928694"/>
          </a:xfrm>
          <a:prstGeom prst="wedgeRoundRectCallout">
            <a:avLst>
              <a:gd name="adj1" fmla="val 66687"/>
              <a:gd name="adj2" fmla="val -12297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Nordamerika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10" name="Handy Vocab - Continents 6.wav">
            <a:hlinkClick r:id="" action="ppaction://media"/>
          </p:cNvPr>
          <p:cNvPicPr>
            <a:picLocks noRot="1" noChangeAspect="1"/>
          </p:cNvPicPr>
          <p:nvPr>
            <a:wavAudioFile r:embed="rId1" name="Handy Vocab - Continents 6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Brazil vs. France (FIFA World Cup 2006) by nicholas macgowan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842" y="428604"/>
            <a:ext cx="2294456" cy="4760784"/>
          </a:xfrm>
          <a:prstGeom prst="rect">
            <a:avLst/>
          </a:prstGeom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2" y="428604"/>
            <a:ext cx="2286016" cy="4743270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South </a:t>
            </a:r>
            <a:r>
              <a:rPr lang="en-GB" sz="3600" b="1" dirty="0" smtClean="0">
                <a:solidFill>
                  <a:schemeClr val="tx1"/>
                </a:solidFill>
              </a:rPr>
              <a:t>America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3571868" y="928670"/>
            <a:ext cx="4429156" cy="928694"/>
          </a:xfrm>
          <a:prstGeom prst="wedgeRoundRectCallout">
            <a:avLst>
              <a:gd name="adj1" fmla="val -80454"/>
              <a:gd name="adj2" fmla="val 10471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Südamerika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10" name="Handy Vocab - Continents 7.wav">
            <a:hlinkClick r:id="" action="ppaction://media"/>
          </p:cNvPr>
          <p:cNvPicPr>
            <a:picLocks noRot="1" noChangeAspect="1"/>
          </p:cNvPicPr>
          <p:nvPr>
            <a:wavAudioFile r:embed="rId1" name="Handy Vocab - Continents 7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The Mighty Sound by MykReeve."/>
          <p:cNvPicPr>
            <a:picLocks noChangeAspect="1" noChangeArrowheads="1"/>
          </p:cNvPicPr>
          <p:nvPr/>
        </p:nvPicPr>
        <p:blipFill>
          <a:blip r:embed="rId3" cstate="print"/>
          <a:srcRect t="7778" r="5280"/>
          <a:stretch>
            <a:fillRect/>
          </a:stretch>
        </p:blipFill>
        <p:spPr bwMode="auto">
          <a:xfrm>
            <a:off x="0" y="0"/>
            <a:ext cx="9144000" cy="5929306"/>
          </a:xfrm>
          <a:prstGeom prst="rect">
            <a:avLst/>
          </a:prstGeom>
          <a:noFill/>
        </p:spPr>
      </p:pic>
      <p:pic>
        <p:nvPicPr>
          <p:cNvPr id="7" name="Picture 6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63824" y="1142985"/>
            <a:ext cx="2223018" cy="4612554"/>
          </a:xfrm>
          <a:prstGeom prst="rect">
            <a:avLst/>
          </a:prstGeom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72264" y="1142984"/>
            <a:ext cx="2214578" cy="4595043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Australia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1500166" y="3214686"/>
            <a:ext cx="3857652" cy="928694"/>
          </a:xfrm>
          <a:prstGeom prst="wedgeRoundRectCallout">
            <a:avLst>
              <a:gd name="adj1" fmla="val 98467"/>
              <a:gd name="adj2" fmla="val -5528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Australien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10" name="Handy Vocab - Continents 8.wav">
            <a:hlinkClick r:id="" action="ppaction://media"/>
          </p:cNvPr>
          <p:cNvPicPr>
            <a:picLocks noRot="1" noChangeAspect="1"/>
          </p:cNvPicPr>
          <p:nvPr>
            <a:wavAudioFile r:embed="rId1" name="Handy Vocab - Continents 8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3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Nature Antarctica 18 by Christian Revival Network."/>
          <p:cNvPicPr>
            <a:picLocks noChangeAspect="1" noChangeArrowheads="1"/>
          </p:cNvPicPr>
          <p:nvPr/>
        </p:nvPicPr>
        <p:blipFill>
          <a:blip r:embed="rId3" cstate="print"/>
          <a:srcRect b="50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142984"/>
            <a:ext cx="2227478" cy="4621810"/>
          </a:xfrm>
          <a:prstGeom prst="rect">
            <a:avLst/>
          </a:prstGeom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142985"/>
            <a:ext cx="2257194" cy="4643469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Antarctica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857488" y="785794"/>
            <a:ext cx="3500462" cy="1071570"/>
          </a:xfrm>
          <a:prstGeom prst="wedgeRoundRectCallout">
            <a:avLst>
              <a:gd name="adj1" fmla="val -75012"/>
              <a:gd name="adj2" fmla="val 17295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Antarktis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10" name="Handy Vocab - Continents 9.wav">
            <a:hlinkClick r:id="" action="ppaction://media"/>
          </p:cNvPr>
          <p:cNvPicPr>
            <a:picLocks noRot="1" noChangeAspect="1"/>
          </p:cNvPicPr>
          <p:nvPr>
            <a:wavAudioFile r:embed="rId1" name="Handy Vocab - Continents 9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3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39</Words>
  <Application>Microsoft Office PowerPoint</Application>
  <PresentationFormat>On-screen Show (4:3)</PresentationFormat>
  <Paragraphs>19</Paragraphs>
  <Slides>10</Slides>
  <Notes>0</Notes>
  <HiddenSlides>0</HiddenSlides>
  <MMClips>11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Handy Countries Vocab 1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Vocab – Countries</dc:title>
  <dc:creator>David Wilson</dc:creator>
  <cp:lastModifiedBy>nim22</cp:lastModifiedBy>
  <cp:revision>23</cp:revision>
  <dcterms:created xsi:type="dcterms:W3CDTF">2009-08-25T12:12:55Z</dcterms:created>
  <dcterms:modified xsi:type="dcterms:W3CDTF">2010-05-20T09:03:48Z</dcterms:modified>
</cp:coreProperties>
</file>