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81" r:id="rId8"/>
    <p:sldId id="282" r:id="rId9"/>
    <p:sldId id="264" r:id="rId10"/>
    <p:sldId id="274" r:id="rId11"/>
    <p:sldId id="284" r:id="rId12"/>
    <p:sldId id="283" r:id="rId13"/>
    <p:sldId id="263" r:id="rId14"/>
    <p:sldId id="285" r:id="rId15"/>
    <p:sldId id="276" r:id="rId16"/>
    <p:sldId id="28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01" autoAdjust="0"/>
    <p:restoredTop sz="93734" autoAdjust="0"/>
  </p:normalViewPr>
  <p:slideViewPr>
    <p:cSldViewPr>
      <p:cViewPr>
        <p:scale>
          <a:sx n="50" d="100"/>
          <a:sy n="50" d="100"/>
        </p:scale>
        <p:origin x="-1998" y="-12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A0633-EF4E-483E-8B78-8CD21B23696D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6468-DD4F-4692-A4FE-EF07B2608FB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A0633-EF4E-483E-8B78-8CD21B23696D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6468-DD4F-4692-A4FE-EF07B2608FB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A0633-EF4E-483E-8B78-8CD21B23696D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6468-DD4F-4692-A4FE-EF07B2608FB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A0633-EF4E-483E-8B78-8CD21B23696D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6468-DD4F-4692-A4FE-EF07B2608FB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A0633-EF4E-483E-8B78-8CD21B23696D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6468-DD4F-4692-A4FE-EF07B2608FB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A0633-EF4E-483E-8B78-8CD21B23696D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6468-DD4F-4692-A4FE-EF07B2608FB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A0633-EF4E-483E-8B78-8CD21B23696D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6468-DD4F-4692-A4FE-EF07B2608FB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A0633-EF4E-483E-8B78-8CD21B23696D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6468-DD4F-4692-A4FE-EF07B2608FB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A0633-EF4E-483E-8B78-8CD21B23696D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6468-DD4F-4692-A4FE-EF07B2608FB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A0633-EF4E-483E-8B78-8CD21B23696D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6468-DD4F-4692-A4FE-EF07B2608FB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A0633-EF4E-483E-8B78-8CD21B23696D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6468-DD4F-4692-A4FE-EF07B2608FB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A0633-EF4E-483E-8B78-8CD21B23696D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36468-DD4F-4692-A4FE-EF07B2608FB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7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2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2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2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2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6" Type="http://schemas.openxmlformats.org/officeDocument/2006/relationships/image" Target="../media/image2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wav"/><Relationship Id="rId6" Type="http://schemas.openxmlformats.org/officeDocument/2006/relationships/image" Target="../media/image3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7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" Type="http://schemas.openxmlformats.org/officeDocument/2006/relationships/audio" Target="../media/audio17.wav"/><Relationship Id="rId16" Type="http://schemas.openxmlformats.org/officeDocument/2006/relationships/image" Target="../media/image43.png"/><Relationship Id="rId20" Type="http://schemas.openxmlformats.org/officeDocument/2006/relationships/image" Target="../media/image1.png"/><Relationship Id="rId1" Type="http://schemas.openxmlformats.org/officeDocument/2006/relationships/audio" Target="../media/audio16.wav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19" Type="http://schemas.openxmlformats.org/officeDocument/2006/relationships/image" Target="../media/image46.png"/><Relationship Id="rId4" Type="http://schemas.openxmlformats.org/officeDocument/2006/relationships/image" Target="../media/image10.jpeg"/><Relationship Id="rId9" Type="http://schemas.openxmlformats.org/officeDocument/2006/relationships/image" Target="../media/image36.png"/><Relationship Id="rId14" Type="http://schemas.openxmlformats.org/officeDocument/2006/relationships/image" Target="../media/image41.png"/><Relationship Id="rId22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2130425"/>
            <a:ext cx="8072494" cy="1470025"/>
          </a:xfrm>
        </p:spPr>
        <p:txBody>
          <a:bodyPr>
            <a:noAutofit/>
          </a:bodyPr>
          <a:lstStyle/>
          <a:p>
            <a:r>
              <a:rPr lang="en-GB" sz="6000" dirty="0" smtClean="0"/>
              <a:t>Handy Countries </a:t>
            </a:r>
            <a:r>
              <a:rPr lang="en-GB" sz="6000" dirty="0" err="1" smtClean="0"/>
              <a:t>Vocab</a:t>
            </a:r>
            <a:r>
              <a:rPr lang="en-GB" sz="6000" dirty="0" smtClean="0"/>
              <a:t> 2 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sz="4400" dirty="0" smtClean="0"/>
              <a:t>European Countries </a:t>
            </a:r>
          </a:p>
          <a:p>
            <a:r>
              <a:rPr lang="en-GB" sz="4400" dirty="0" smtClean="0"/>
              <a:t>with </a:t>
            </a:r>
            <a:br>
              <a:rPr lang="en-GB" sz="4400" dirty="0" smtClean="0"/>
            </a:br>
            <a:r>
              <a:rPr lang="en-GB" sz="4400" dirty="0" smtClean="0">
                <a:solidFill>
                  <a:schemeClr val="tx1"/>
                </a:solidFill>
              </a:rPr>
              <a:t> </a:t>
            </a:r>
            <a:r>
              <a:rPr lang="en-GB" sz="4400" dirty="0" smtClean="0">
                <a:solidFill>
                  <a:schemeClr val="bg1">
                    <a:lumMod val="50000"/>
                  </a:schemeClr>
                </a:solidFill>
              </a:rPr>
              <a:t>Mrs. Mildly-Angry Carrot-Face</a:t>
            </a:r>
            <a:endParaRPr lang="en-GB" sz="4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215338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Library, Victory, Beethoven &amp; Schubert by viakali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4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1071546"/>
            <a:ext cx="2257455" cy="4684008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1071546"/>
            <a:ext cx="2257455" cy="4684008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Austria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428860" y="571480"/>
            <a:ext cx="4214842" cy="928694"/>
          </a:xfrm>
          <a:prstGeom prst="wedgeRoundRectCallout">
            <a:avLst>
              <a:gd name="adj1" fmla="val -61866"/>
              <a:gd name="adj2" fmla="val 22212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400" b="1" dirty="0" smtClean="0">
                <a:solidFill>
                  <a:schemeClr val="tx1"/>
                </a:solidFill>
              </a:rPr>
              <a:t>Österreich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12" name="Round Same Side Corner Rectangle 11"/>
          <p:cNvSpPr/>
          <p:nvPr/>
        </p:nvSpPr>
        <p:spPr>
          <a:xfrm>
            <a:off x="-32" y="5857868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Austria - Austrian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3286116" y="4500570"/>
            <a:ext cx="4572032" cy="1143008"/>
          </a:xfrm>
          <a:prstGeom prst="wedgeRoundRectCallout">
            <a:avLst>
              <a:gd name="adj1" fmla="val -79062"/>
              <a:gd name="adj2" fmla="val -16953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400" b="1" dirty="0" smtClean="0">
                <a:solidFill>
                  <a:schemeClr val="tx1"/>
                </a:solidFill>
              </a:rPr>
              <a:t>österreichisch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9" name="Handy Vocab - GCSE 10.wav">
            <a:hlinkClick r:id="" action="ppaction://media"/>
          </p:cNvPr>
          <p:cNvPicPr>
            <a:picLocks noRot="1" noChangeAspect="1"/>
          </p:cNvPicPr>
          <p:nvPr>
            <a:wavAudioFile r:embed="rId1" name="Handy Vocab - GCSE 10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3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Swedish Flag by Mrs. Gemstone."/>
          <p:cNvPicPr>
            <a:picLocks noChangeAspect="1" noChangeArrowheads="1"/>
          </p:cNvPicPr>
          <p:nvPr/>
        </p:nvPicPr>
        <p:blipFill>
          <a:blip r:embed="rId3" cstate="print"/>
          <a:srcRect t="29629" r="2880" b="1574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500042"/>
            <a:ext cx="2270043" cy="4710127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500042"/>
            <a:ext cx="2270043" cy="4710127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Sweden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714612" y="500042"/>
            <a:ext cx="4000528" cy="1000132"/>
          </a:xfrm>
          <a:prstGeom prst="wedgeRoundRectCallout">
            <a:avLst>
              <a:gd name="adj1" fmla="val -64836"/>
              <a:gd name="adj2" fmla="val 15045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Schweden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12" name="Round Same Side Corner Rectangle 11"/>
          <p:cNvSpPr/>
          <p:nvPr/>
        </p:nvSpPr>
        <p:spPr>
          <a:xfrm>
            <a:off x="-32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Sweden - Swedish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3143240" y="4071942"/>
            <a:ext cx="4071998" cy="1000132"/>
          </a:xfrm>
          <a:prstGeom prst="wedgeRoundRectCallout">
            <a:avLst>
              <a:gd name="adj1" fmla="val -74727"/>
              <a:gd name="adj2" fmla="val -20242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schwedisch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9" name="Handy Vocab - Countries (less important) 17.wav">
            <a:hlinkClick r:id="" action="ppaction://media"/>
          </p:cNvPr>
          <p:cNvPicPr>
            <a:picLocks noRot="1" noChangeAspect="1"/>
          </p:cNvPicPr>
          <p:nvPr>
            <a:wavAudioFile r:embed="rId1" name="Handy Vocab - Countries (less important) 17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P1010959 Sized by Capt. Eduardo del Mango."/>
          <p:cNvPicPr>
            <a:picLocks noChangeAspect="1" noChangeArrowheads="1"/>
          </p:cNvPicPr>
          <p:nvPr/>
        </p:nvPicPr>
        <p:blipFill>
          <a:blip r:embed="rId3" cstate="print"/>
          <a:srcRect l="9938"/>
          <a:stretch>
            <a:fillRect/>
          </a:stretch>
        </p:blipFill>
        <p:spPr bwMode="auto">
          <a:xfrm>
            <a:off x="0" y="0"/>
            <a:ext cx="9144000" cy="5929330"/>
          </a:xfrm>
          <a:prstGeom prst="rect">
            <a:avLst/>
          </a:prstGeom>
          <a:noFill/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857232"/>
            <a:ext cx="2235614" cy="4638689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857232"/>
            <a:ext cx="2235614" cy="4638689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15016"/>
            <a:ext cx="9144000" cy="1142984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Norway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786050" y="357166"/>
            <a:ext cx="3857652" cy="1071570"/>
          </a:xfrm>
          <a:prstGeom prst="wedgeRoundRectCallout">
            <a:avLst>
              <a:gd name="adj1" fmla="val -64081"/>
              <a:gd name="adj2" fmla="val 19050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Norwegen</a:t>
            </a:r>
            <a:r>
              <a:rPr lang="en-GB" sz="5400" b="1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2" name="Round Same Side Corner Rectangle 11"/>
          <p:cNvSpPr/>
          <p:nvPr/>
        </p:nvSpPr>
        <p:spPr>
          <a:xfrm>
            <a:off x="-32" y="5715016"/>
            <a:ext cx="9144000" cy="1142984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Norway - Norwegian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3428992" y="4214818"/>
            <a:ext cx="3929122" cy="1214446"/>
          </a:xfrm>
          <a:prstGeom prst="wedgeRoundRectCallout">
            <a:avLst>
              <a:gd name="adj1" fmla="val -83845"/>
              <a:gd name="adj2" fmla="val -15928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norwegisch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9" name="Handy Vocab - Countries (less important) 18.wav">
            <a:hlinkClick r:id="" action="ppaction://media"/>
          </p:cNvPr>
          <p:cNvPicPr>
            <a:picLocks noRot="1" noChangeAspect="1"/>
          </p:cNvPicPr>
          <p:nvPr>
            <a:wavAudioFile r:embed="rId1" name="Handy Vocab - Countries (less important) 18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33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Russian flag by Anosmia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72264" y="785794"/>
            <a:ext cx="2233309" cy="4633908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72264" y="785794"/>
            <a:ext cx="2233309" cy="4633908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Russia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857488" y="285728"/>
            <a:ext cx="3714776" cy="1000132"/>
          </a:xfrm>
          <a:prstGeom prst="wedgeRoundRectCallout">
            <a:avLst>
              <a:gd name="adj1" fmla="val 69971"/>
              <a:gd name="adj2" fmla="val 21117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Russland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12" name="Round Same Side Corner Rectangle 11"/>
          <p:cNvSpPr/>
          <p:nvPr/>
        </p:nvSpPr>
        <p:spPr>
          <a:xfrm>
            <a:off x="-32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Russia - Russian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4071934" y="4357694"/>
            <a:ext cx="2714676" cy="1071570"/>
          </a:xfrm>
          <a:prstGeom prst="wedgeRoundRectCallout">
            <a:avLst>
              <a:gd name="adj1" fmla="val 66327"/>
              <a:gd name="adj2" fmla="val -19402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russisch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9" name="Handy Vocab - GCSE 13.wav">
            <a:hlinkClick r:id="" action="ppaction://media"/>
          </p:cNvPr>
          <p:cNvPicPr>
            <a:picLocks noRot="1" noChangeAspect="1"/>
          </p:cNvPicPr>
          <p:nvPr>
            <a:wavAudioFile r:embed="rId1" name="Handy Vocab - GCSE 13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Polish National Flag by Thomas N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857232"/>
            <a:ext cx="2341756" cy="4858924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857232"/>
            <a:ext cx="2341756" cy="4858924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Poland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4000496" y="642918"/>
            <a:ext cx="2571768" cy="1071570"/>
          </a:xfrm>
          <a:prstGeom prst="wedgeRoundRectCallout">
            <a:avLst>
              <a:gd name="adj1" fmla="val -128723"/>
              <a:gd name="adj2" fmla="val 16742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Polen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12" name="Round Same Side Corner Rectangle 11"/>
          <p:cNvSpPr/>
          <p:nvPr/>
        </p:nvSpPr>
        <p:spPr>
          <a:xfrm>
            <a:off x="-32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Poland - Polish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4572000" y="4572008"/>
            <a:ext cx="3357618" cy="1000132"/>
          </a:xfrm>
          <a:prstGeom prst="wedgeRoundRectCallout">
            <a:avLst>
              <a:gd name="adj1" fmla="val -126815"/>
              <a:gd name="adj2" fmla="val -20907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polnisch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9" name="Handy Vocab - GCSE 12.wav">
            <a:hlinkClick r:id="" action="ppaction://media"/>
          </p:cNvPr>
          <p:cNvPicPr>
            <a:picLocks noRot="1" noChangeAspect="1"/>
          </p:cNvPicPr>
          <p:nvPr>
            <a:wavAudioFile r:embed="rId1" name="Handy Vocab - GCSE 12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lag by Anders Ljungberg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071546"/>
            <a:ext cx="2166755" cy="4495813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071546"/>
            <a:ext cx="2166755" cy="4495813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15016"/>
            <a:ext cx="9144000" cy="1142984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Greece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143108" y="285728"/>
            <a:ext cx="4429156" cy="1000132"/>
          </a:xfrm>
          <a:prstGeom prst="wedgeRoundRectCallout">
            <a:avLst>
              <a:gd name="adj1" fmla="val -53534"/>
              <a:gd name="adj2" fmla="val 22559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Griechenland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12" name="Round Same Side Corner Rectangle 11"/>
          <p:cNvSpPr/>
          <p:nvPr/>
        </p:nvSpPr>
        <p:spPr>
          <a:xfrm>
            <a:off x="-32" y="5715016"/>
            <a:ext cx="9144000" cy="1142984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Greece - Greek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3214678" y="4357694"/>
            <a:ext cx="3357618" cy="1000132"/>
          </a:xfrm>
          <a:prstGeom prst="wedgeRoundRectCallout">
            <a:avLst>
              <a:gd name="adj1" fmla="val -86450"/>
              <a:gd name="adj2" fmla="val -18964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griechisch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9" name="Handy Vocab - GCSE 15.wav">
            <a:hlinkClick r:id="" action="ppaction://media"/>
          </p:cNvPr>
          <p:cNvPicPr>
            <a:picLocks noRot="1" noChangeAspect="1"/>
          </p:cNvPicPr>
          <p:nvPr>
            <a:wavAudioFile r:embed="rId1" name="Handy Vocab - GCSE 15.wav"/>
          </p:nvPr>
        </p:nvPicPr>
        <p:blipFill>
          <a:blip r:embed="rId6" cstate="print"/>
          <a:stretch>
            <a:fillRect/>
          </a:stretch>
        </p:blipFill>
        <p:spPr>
          <a:xfrm>
            <a:off x="8358214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&quot;dem deutschen Volke&quot; by xgravity23."/>
          <p:cNvPicPr>
            <a:picLocks noChangeAspect="1" noChangeArrowheads="1"/>
          </p:cNvPicPr>
          <p:nvPr/>
        </p:nvPicPr>
        <p:blipFill>
          <a:blip r:embed="rId4" cstate="print"/>
          <a:srcRect t="729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hangsha Airport by HKmPUA."/>
          <p:cNvPicPr>
            <a:picLocks noChangeAspect="1" noChangeArrowheads="1"/>
          </p:cNvPicPr>
          <p:nvPr/>
        </p:nvPicPr>
        <p:blipFill>
          <a:blip r:embed="rId3" cstate="print"/>
          <a:srcRect l="9324" r="543"/>
          <a:stretch>
            <a:fillRect/>
          </a:stretch>
        </p:blipFill>
        <p:spPr bwMode="auto">
          <a:xfrm>
            <a:off x="0" y="-24"/>
            <a:ext cx="9144001" cy="6858000"/>
          </a:xfrm>
          <a:prstGeom prst="rect">
            <a:avLst/>
          </a:prstGeom>
          <a:noFill/>
        </p:spPr>
      </p:pic>
      <p:pic>
        <p:nvPicPr>
          <p:cNvPr id="7" name="Picture 6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1357299"/>
            <a:ext cx="2286016" cy="4743269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294" y="1357298"/>
            <a:ext cx="2257194" cy="4714908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571868" y="500042"/>
            <a:ext cx="4214842" cy="4214842"/>
          </a:xfrm>
          <a:prstGeom prst="wedgeRoundRectCallout">
            <a:avLst>
              <a:gd name="adj1" fmla="val -79894"/>
              <a:gd name="adj2" fmla="val 1591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I’m still Mrs. Mildly-Angry Carrot-Face. Let’s learn the names of some countries. 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0" name="Handy Vocab - Countries (GCSE) 2a.wav">
            <a:hlinkClick r:id="" action="ppaction://media"/>
          </p:cNvPr>
          <p:cNvPicPr>
            <a:picLocks noRot="1" noChangeAspect="1"/>
          </p:cNvPicPr>
          <p:nvPr>
            <a:wavAudioFile r:embed="rId1" name="Handy Vocab - Countries (GCSE) 2a.wav"/>
          </p:nvPr>
        </p:nvPicPr>
        <p:blipFill>
          <a:blip r:embed="rId6" cstate="print"/>
          <a:stretch>
            <a:fillRect/>
          </a:stretch>
        </p:blipFill>
        <p:spPr>
          <a:xfrm>
            <a:off x="8358214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9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1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lag - Great Britain by LaertesCTB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714357"/>
            <a:ext cx="2286016" cy="4743269"/>
          </a:xfrm>
          <a:prstGeom prst="rect">
            <a:avLst/>
          </a:prstGeom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714356"/>
            <a:ext cx="2291394" cy="4786346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UK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643174" y="785794"/>
            <a:ext cx="5000660" cy="1000132"/>
          </a:xfrm>
          <a:prstGeom prst="wedgeRoundRectCallout">
            <a:avLst>
              <a:gd name="adj1" fmla="val -63139"/>
              <a:gd name="adj2" fmla="val 15263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Großbritannien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8" name="Round Same Side Corner Rectangle 7"/>
          <p:cNvSpPr/>
          <p:nvPr/>
        </p:nvSpPr>
        <p:spPr>
          <a:xfrm>
            <a:off x="-32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UK - British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3071802" y="4572008"/>
            <a:ext cx="3071866" cy="928694"/>
          </a:xfrm>
          <a:prstGeom prst="wedgeRoundRectCallout">
            <a:avLst>
              <a:gd name="adj1" fmla="val -83940"/>
              <a:gd name="adj2" fmla="val -23168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britisch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12" name="Handy Vocab - GCSE 3.wav">
            <a:hlinkClick r:id="" action="ppaction://media"/>
          </p:cNvPr>
          <p:cNvPicPr>
            <a:picLocks noRot="1" noChangeAspect="1"/>
          </p:cNvPicPr>
          <p:nvPr>
            <a:wavAudioFile r:embed="rId1" name="Handy Vocab - GCSE 3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rench flag by James Cridland."/>
          <p:cNvPicPr>
            <a:picLocks noChangeAspect="1" noChangeArrowheads="1"/>
          </p:cNvPicPr>
          <p:nvPr/>
        </p:nvPicPr>
        <p:blipFill>
          <a:blip r:embed="rId3" cstate="print"/>
          <a:srcRect t="24050" b="38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85784" y="1071547"/>
            <a:ext cx="2286016" cy="4743269"/>
          </a:xfrm>
          <a:prstGeom prst="rect">
            <a:avLst/>
          </a:prstGeom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85784" y="1071546"/>
            <a:ext cx="2286016" cy="4714908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France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1428728" y="428604"/>
            <a:ext cx="3929090" cy="1214446"/>
          </a:xfrm>
          <a:prstGeom prst="wedgeRoundRectCallout">
            <a:avLst>
              <a:gd name="adj1" fmla="val -50643"/>
              <a:gd name="adj2" fmla="val 15863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Frankreich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8" name="Round Same Side Corner Rectangle 7"/>
          <p:cNvSpPr/>
          <p:nvPr/>
        </p:nvSpPr>
        <p:spPr>
          <a:xfrm>
            <a:off x="-32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France - French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2428860" y="4143380"/>
            <a:ext cx="3571932" cy="1143008"/>
          </a:xfrm>
          <a:prstGeom prst="wedgeRoundRectCallout">
            <a:avLst>
              <a:gd name="adj1" fmla="val -78231"/>
              <a:gd name="adj2" fmla="val -15754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französisch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12" name="Handy Vocab - GCSE 4.wav">
            <a:hlinkClick r:id="" action="ppaction://media"/>
          </p:cNvPr>
          <p:cNvPicPr>
            <a:picLocks noRot="1" noChangeAspect="1"/>
          </p:cNvPicPr>
          <p:nvPr>
            <a:wavAudioFile r:embed="rId1" name="Handy Vocab - GCSE 4.wav"/>
          </p:nvPr>
        </p:nvPicPr>
        <p:blipFill>
          <a:blip r:embed="rId6" cstate="print"/>
          <a:stretch>
            <a:fillRect/>
          </a:stretch>
        </p:blipFill>
        <p:spPr>
          <a:xfrm>
            <a:off x="8358214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3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6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&quot;dem deutschen Volke&quot; by xgravity23."/>
          <p:cNvPicPr>
            <a:picLocks noChangeAspect="1" noChangeArrowheads="1"/>
          </p:cNvPicPr>
          <p:nvPr/>
        </p:nvPicPr>
        <p:blipFill>
          <a:blip r:embed="rId3" cstate="print"/>
          <a:srcRect t="7292"/>
          <a:stretch>
            <a:fillRect/>
          </a:stretch>
        </p:blipFill>
        <p:spPr bwMode="auto">
          <a:xfrm>
            <a:off x="0" y="0"/>
            <a:ext cx="9144000" cy="6357910"/>
          </a:xfrm>
          <a:prstGeom prst="rect">
            <a:avLst/>
          </a:prstGeom>
          <a:noFill/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364" y="785794"/>
            <a:ext cx="2132325" cy="4424375"/>
          </a:xfrm>
          <a:prstGeom prst="rect">
            <a:avLst/>
          </a:prstGeom>
        </p:spPr>
      </p:pic>
      <p:pic>
        <p:nvPicPr>
          <p:cNvPr id="12" name="Picture 11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364" y="785794"/>
            <a:ext cx="2132325" cy="4424375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Germany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4786314" y="714356"/>
            <a:ext cx="4000528" cy="1071570"/>
          </a:xfrm>
          <a:prstGeom prst="wedgeRoundRectCallout">
            <a:avLst>
              <a:gd name="adj1" fmla="val -58555"/>
              <a:gd name="adj2" fmla="val 13886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>
                <a:solidFill>
                  <a:schemeClr val="tx1"/>
                </a:solidFill>
              </a:rPr>
              <a:t>Deutschland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13" name="Round Same Side Corner Rectangle 12"/>
          <p:cNvSpPr/>
          <p:nvPr/>
        </p:nvSpPr>
        <p:spPr>
          <a:xfrm>
            <a:off x="-32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Germany - German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5857884" y="4500570"/>
            <a:ext cx="2714676" cy="1071570"/>
          </a:xfrm>
          <a:prstGeom prst="wedgeRoundRectCallout">
            <a:avLst>
              <a:gd name="adj1" fmla="val -102088"/>
              <a:gd name="adj2" fmla="val -21312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deutsch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10" name="Handy Vocab - GCSE 5.wav">
            <a:hlinkClick r:id="" action="ppaction://media"/>
          </p:cNvPr>
          <p:cNvPicPr>
            <a:picLocks noRot="1" noChangeAspect="1"/>
          </p:cNvPicPr>
          <p:nvPr>
            <a:wavAudioFile r:embed="rId1" name="Handy Vocab - GCSE 5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Spanish flag by giladr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24688" cy="6143644"/>
          </a:xfrm>
          <a:prstGeom prst="rect">
            <a:avLst/>
          </a:prstGeom>
          <a:noFill/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719" y="714356"/>
            <a:ext cx="2219704" cy="4605678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719" y="714356"/>
            <a:ext cx="2219704" cy="4605678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Spain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571736" y="785794"/>
            <a:ext cx="2857520" cy="1285884"/>
          </a:xfrm>
          <a:prstGeom prst="wedgeRoundRectCallout">
            <a:avLst>
              <a:gd name="adj1" fmla="val -79021"/>
              <a:gd name="adj2" fmla="val 9794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Spanien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12" name="Round Same Side Corner Rectangle 11"/>
          <p:cNvSpPr/>
          <p:nvPr/>
        </p:nvSpPr>
        <p:spPr>
          <a:xfrm>
            <a:off x="-32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Spain - Spanish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2928926" y="4286256"/>
            <a:ext cx="3000428" cy="1000132"/>
          </a:xfrm>
          <a:prstGeom prst="wedgeRoundRectCallout">
            <a:avLst>
              <a:gd name="adj1" fmla="val -89878"/>
              <a:gd name="adj2" fmla="val -20554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spanisch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10" name="Handy Vocab - GCSE 7.wav">
            <a:hlinkClick r:id="" action="ppaction://media"/>
          </p:cNvPr>
          <p:cNvPicPr>
            <a:picLocks noRot="1" noChangeAspect="1"/>
          </p:cNvPicPr>
          <p:nvPr>
            <a:wavAudioFile r:embed="rId1" name="Handy Vocab - GCSE 7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Valença by Contando Estrelas."/>
          <p:cNvPicPr>
            <a:picLocks noChangeAspect="1" noChangeArrowheads="1"/>
          </p:cNvPicPr>
          <p:nvPr/>
        </p:nvPicPr>
        <p:blipFill>
          <a:blip r:embed="rId3" cstate="print"/>
          <a:srcRect r="4216"/>
          <a:stretch>
            <a:fillRect/>
          </a:stretch>
        </p:blipFill>
        <p:spPr bwMode="auto">
          <a:xfrm>
            <a:off x="0" y="0"/>
            <a:ext cx="9144000" cy="6357958"/>
          </a:xfrm>
          <a:prstGeom prst="rect">
            <a:avLst/>
          </a:prstGeom>
          <a:noFill/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1538" y="571480"/>
            <a:ext cx="2130021" cy="4419594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1538" y="571480"/>
            <a:ext cx="2130021" cy="4419594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143240" y="785794"/>
            <a:ext cx="3786214" cy="1000132"/>
          </a:xfrm>
          <a:prstGeom prst="wedgeRoundRectCallout">
            <a:avLst>
              <a:gd name="adj1" fmla="val -66197"/>
              <a:gd name="adj2" fmla="val 12931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>
                <a:solidFill>
                  <a:schemeClr val="tx1"/>
                </a:solidFill>
              </a:rPr>
              <a:t>Portugal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2" name="Round Same Side Corner Rectangle 1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Portugal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2" name="Round Same Side Corner Rectangle 11"/>
          <p:cNvSpPr/>
          <p:nvPr/>
        </p:nvSpPr>
        <p:spPr>
          <a:xfrm>
            <a:off x="-32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Portugal - Portuguese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2714612" y="4429132"/>
            <a:ext cx="4357750" cy="1143008"/>
          </a:xfrm>
          <a:prstGeom prst="wedgeRoundRectCallout">
            <a:avLst>
              <a:gd name="adj1" fmla="val -53338"/>
              <a:gd name="adj2" fmla="val -21854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portugiesisch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9" name="Handy Vocab - GCSE 8.wav">
            <a:hlinkClick r:id="" action="ppaction://media"/>
          </p:cNvPr>
          <p:cNvPicPr>
            <a:picLocks noRot="1" noChangeAspect="1"/>
          </p:cNvPicPr>
          <p:nvPr>
            <a:wavAudioFile r:embed="rId1" name="Handy Vocab - GCSE 8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talian flag #1 by Ed Yourdon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4"/>
            <a:ext cx="9144886" cy="6858000"/>
          </a:xfrm>
          <a:prstGeom prst="rect">
            <a:avLst/>
          </a:prstGeom>
          <a:noFill/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1214422"/>
            <a:ext cx="2100200" cy="4357718"/>
          </a:xfrm>
          <a:prstGeom prst="rect">
            <a:avLst/>
          </a:prstGeom>
        </p:spPr>
      </p:pic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1214422"/>
            <a:ext cx="2100200" cy="4357718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2500298" y="500042"/>
            <a:ext cx="3071834" cy="1000132"/>
          </a:xfrm>
          <a:prstGeom prst="wedgeRoundRectCallout">
            <a:avLst>
              <a:gd name="adj1" fmla="val -58241"/>
              <a:gd name="adj2" fmla="val 20941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Italien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3" name="Round Same Side Corner Rectangle 2"/>
          <p:cNvSpPr/>
          <p:nvPr/>
        </p:nvSpPr>
        <p:spPr>
          <a:xfrm>
            <a:off x="0" y="5715016"/>
            <a:ext cx="9144000" cy="1142984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Italy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2857488" y="4357694"/>
            <a:ext cx="3714808" cy="1071570"/>
          </a:xfrm>
          <a:prstGeom prst="wedgeRoundRectCallout">
            <a:avLst>
              <a:gd name="adj1" fmla="val -65337"/>
              <a:gd name="adj2" fmla="val -17306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italienisch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12" name="Round Same Side Corner Rectangle 11"/>
          <p:cNvSpPr/>
          <p:nvPr/>
        </p:nvSpPr>
        <p:spPr>
          <a:xfrm>
            <a:off x="-32" y="5715016"/>
            <a:ext cx="9144000" cy="1142984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Italy - Italian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8" name="Handy Vocab - GCSE 6.wav">
            <a:hlinkClick r:id="" action="ppaction://media"/>
          </p:cNvPr>
          <p:cNvPicPr>
            <a:picLocks noRot="1" noChangeAspect="1"/>
          </p:cNvPicPr>
          <p:nvPr>
            <a:wavAudioFile r:embed="rId1" name="Handy Vocab - GCSE 6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Swiss flag by malias."/>
          <p:cNvPicPr>
            <a:picLocks noChangeAspect="1" noChangeArrowheads="1"/>
          </p:cNvPicPr>
          <p:nvPr/>
        </p:nvPicPr>
        <p:blipFill>
          <a:blip r:embed="rId3" cstate="print"/>
          <a:srcRect r="14568"/>
          <a:stretch>
            <a:fillRect/>
          </a:stretch>
        </p:blipFill>
        <p:spPr bwMode="auto">
          <a:xfrm>
            <a:off x="-1" y="0"/>
            <a:ext cx="9144001" cy="6143644"/>
          </a:xfrm>
          <a:prstGeom prst="rect">
            <a:avLst/>
          </a:prstGeom>
          <a:noFill/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662" y="1142984"/>
            <a:ext cx="2164450" cy="4491032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662" y="1142984"/>
            <a:ext cx="2164450" cy="4491032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Switzerland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786050" y="500042"/>
            <a:ext cx="2928958" cy="1000132"/>
          </a:xfrm>
          <a:prstGeom prst="wedgeRoundRectCallout">
            <a:avLst>
              <a:gd name="adj1" fmla="val -60599"/>
              <a:gd name="adj2" fmla="val 21342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Schweiz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12" name="Round Same Side Corner Rectangle 11"/>
          <p:cNvSpPr/>
          <p:nvPr/>
        </p:nvSpPr>
        <p:spPr>
          <a:xfrm>
            <a:off x="-32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Switzerland - Swiss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2857488" y="4500570"/>
            <a:ext cx="4714940" cy="1143008"/>
          </a:xfrm>
          <a:prstGeom prst="wedgeRoundRectCallout">
            <a:avLst>
              <a:gd name="adj1" fmla="val -57218"/>
              <a:gd name="adj2" fmla="val -16633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schweizerisch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10" name="Handy Vocab - GCSE 9.wav">
            <a:hlinkClick r:id="" action="ppaction://media"/>
          </p:cNvPr>
          <p:cNvPicPr>
            <a:picLocks noRot="1" noChangeAspect="1"/>
          </p:cNvPicPr>
          <p:nvPr>
            <a:wavAudioFile r:embed="rId1" name="Handy Vocab - GCSE 9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104</Words>
  <Application>Microsoft Office PowerPoint</Application>
  <PresentationFormat>On-screen Show (4:3)</PresentationFormat>
  <Paragraphs>57</Paragraphs>
  <Slides>16</Slides>
  <Notes>0</Notes>
  <HiddenSlides>0</HiddenSlides>
  <MMClips>17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Handy Countries Vocab 2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Vocab – Countries</dc:title>
  <dc:creator>David Wilson</dc:creator>
  <cp:lastModifiedBy>nim22</cp:lastModifiedBy>
  <cp:revision>43</cp:revision>
  <dcterms:created xsi:type="dcterms:W3CDTF">2009-08-25T12:50:15Z</dcterms:created>
  <dcterms:modified xsi:type="dcterms:W3CDTF">2010-05-20T09:07:42Z</dcterms:modified>
</cp:coreProperties>
</file>