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62" r:id="rId4"/>
    <p:sldId id="280" r:id="rId5"/>
    <p:sldId id="257" r:id="rId6"/>
    <p:sldId id="258" r:id="rId7"/>
    <p:sldId id="259" r:id="rId8"/>
    <p:sldId id="279" r:id="rId9"/>
    <p:sldId id="281" r:id="rId10"/>
    <p:sldId id="278" r:id="rId11"/>
    <p:sldId id="276" r:id="rId12"/>
    <p:sldId id="277" r:id="rId13"/>
    <p:sldId id="264" r:id="rId14"/>
    <p:sldId id="271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34" autoAdjust="0"/>
    <p:restoredTop sz="94660"/>
  </p:normalViewPr>
  <p:slideViewPr>
    <p:cSldViewPr>
      <p:cViewPr varScale="1">
        <p:scale>
          <a:sx n="102" d="100"/>
          <a:sy n="102" d="100"/>
        </p:scale>
        <p:origin x="-4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3B42-895C-468C-9666-4677443A3231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7DDB-D0A7-4546-993A-98C972CC8D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3B42-895C-468C-9666-4677443A3231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7DDB-D0A7-4546-993A-98C972CC8D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3B42-895C-468C-9666-4677443A3231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7DDB-D0A7-4546-993A-98C972CC8D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3B42-895C-468C-9666-4677443A3231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7DDB-D0A7-4546-993A-98C972CC8D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3B42-895C-468C-9666-4677443A3231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7DDB-D0A7-4546-993A-98C972CC8D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3B42-895C-468C-9666-4677443A3231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7DDB-D0A7-4546-993A-98C972CC8D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3B42-895C-468C-9666-4677443A3231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7DDB-D0A7-4546-993A-98C972CC8D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3B42-895C-468C-9666-4677443A3231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7DDB-D0A7-4546-993A-98C972CC8D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3B42-895C-468C-9666-4677443A3231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7DDB-D0A7-4546-993A-98C972CC8D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3B42-895C-468C-9666-4677443A3231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7DDB-D0A7-4546-993A-98C972CC8D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3B42-895C-468C-9666-4677443A3231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7DDB-D0A7-4546-993A-98C972CC8D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B3B42-895C-468C-9666-4677443A3231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F7DDB-D0A7-4546-993A-98C972CC8DB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audio" Target="../media/audio16.wav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audio" Target="../media/audio15.wav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0.jpe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2130425"/>
            <a:ext cx="8072494" cy="1470025"/>
          </a:xfrm>
        </p:spPr>
        <p:txBody>
          <a:bodyPr>
            <a:noAutofit/>
          </a:bodyPr>
          <a:lstStyle/>
          <a:p>
            <a:r>
              <a:rPr lang="en-GB" sz="6000" dirty="0" smtClean="0"/>
              <a:t>Handy Countries </a:t>
            </a:r>
            <a:r>
              <a:rPr lang="en-GB" sz="6000" dirty="0" err="1" smtClean="0"/>
              <a:t>Vocab</a:t>
            </a:r>
            <a:r>
              <a:rPr lang="en-GB" sz="6000" dirty="0" smtClean="0"/>
              <a:t> 3 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sz="4400" dirty="0" smtClean="0"/>
              <a:t>Non-European Countries </a:t>
            </a:r>
          </a:p>
          <a:p>
            <a:r>
              <a:rPr lang="en-GB" sz="4400" dirty="0" smtClean="0"/>
              <a:t>with </a:t>
            </a:r>
            <a:br>
              <a:rPr lang="en-GB" sz="4400" dirty="0" smtClean="0"/>
            </a:br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</a:rPr>
              <a:t>Mrs. Mildly-Angry Carrot-Face</a:t>
            </a:r>
            <a:endParaRPr lang="en-GB" sz="4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The Great Pyramid: Size Matters by Swamibu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857232"/>
            <a:ext cx="2304473" cy="4781565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857232"/>
            <a:ext cx="2304473" cy="478156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Egypt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714612" y="357166"/>
            <a:ext cx="3357586" cy="1071570"/>
          </a:xfrm>
          <a:prstGeom prst="wedgeRoundRectCallout">
            <a:avLst>
              <a:gd name="adj1" fmla="val -67504"/>
              <a:gd name="adj2" fmla="val 19165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Ägypten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Egypt - Egyptian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3500430" y="4071942"/>
            <a:ext cx="3714808" cy="1000132"/>
          </a:xfrm>
          <a:prstGeom prst="wedgeRoundRectCallout">
            <a:avLst>
              <a:gd name="adj1" fmla="val -85692"/>
              <a:gd name="adj2" fmla="val -16726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ägyptisch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less important) 3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less important) 3.wav"/>
          </p:nvPr>
        </p:nvPicPr>
        <p:blipFill>
          <a:blip r:embed="rId6" cstate="print"/>
          <a:stretch>
            <a:fillRect/>
          </a:stretch>
        </p:blipFill>
        <p:spPr>
          <a:xfrm>
            <a:off x="864396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argentina flag 01 by mojitop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071546"/>
            <a:ext cx="2164450" cy="4491032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071546"/>
            <a:ext cx="2164450" cy="4491032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 smtClean="0">
                <a:solidFill>
                  <a:schemeClr val="tx1"/>
                </a:solidFill>
              </a:rPr>
              <a:t>Argentinia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143108" y="357166"/>
            <a:ext cx="4071966" cy="1071570"/>
          </a:xfrm>
          <a:prstGeom prst="wedgeRoundRectCallout">
            <a:avLst>
              <a:gd name="adj1" fmla="val -49952"/>
              <a:gd name="adj2" fmla="val 20362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Argentinien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Argentina - Argentinean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2786050" y="4429132"/>
            <a:ext cx="4071998" cy="1143008"/>
          </a:xfrm>
          <a:prstGeom prst="wedgeRoundRectCallout">
            <a:avLst>
              <a:gd name="adj1" fmla="val -64242"/>
              <a:gd name="adj2" fmla="val -16994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argentinisch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less important) 8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less important) 8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Flag of Mexico by Jan Vrsinsky."/>
          <p:cNvPicPr>
            <a:picLocks noChangeAspect="1" noChangeArrowheads="1"/>
          </p:cNvPicPr>
          <p:nvPr/>
        </p:nvPicPr>
        <p:blipFill>
          <a:blip r:embed="rId3" cstate="print"/>
          <a:srcRect r="875"/>
          <a:stretch>
            <a:fillRect/>
          </a:stretch>
        </p:blipFill>
        <p:spPr bwMode="auto">
          <a:xfrm>
            <a:off x="0" y="0"/>
            <a:ext cx="9144000" cy="6143644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2166755" cy="4495813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2166755" cy="4495813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Mexico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214546" y="714356"/>
            <a:ext cx="2928958" cy="928694"/>
          </a:xfrm>
          <a:prstGeom prst="wedgeRoundRectCallout">
            <a:avLst>
              <a:gd name="adj1" fmla="val -73834"/>
              <a:gd name="adj2" fmla="val 15185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Mexiko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Mexico - Mexican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1785886" y="4500570"/>
            <a:ext cx="4714940" cy="928694"/>
          </a:xfrm>
          <a:prstGeom prst="wedgeRoundRectCallout">
            <a:avLst>
              <a:gd name="adj1" fmla="val -55909"/>
              <a:gd name="adj2" fmla="val -26099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mexikanisch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less important) 12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less important) 12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Australian &amp; NSW Flag-Sydney Harbour Bridge by neeravbhatt."/>
          <p:cNvPicPr>
            <a:picLocks noChangeAspect="1" noChangeArrowheads="1"/>
          </p:cNvPicPr>
          <p:nvPr/>
        </p:nvPicPr>
        <p:blipFill>
          <a:blip r:embed="rId3" cstate="print"/>
          <a:srcRect r="26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06634" y="1285860"/>
            <a:ext cx="2164448" cy="4491029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15073" y="1285860"/>
            <a:ext cx="2143140" cy="4500593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Australia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928926" y="285728"/>
            <a:ext cx="3714776" cy="1214446"/>
          </a:xfrm>
          <a:prstGeom prst="wedgeRoundRectCallout">
            <a:avLst>
              <a:gd name="adj1" fmla="val 55251"/>
              <a:gd name="adj2" fmla="val 19844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Australien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0" name="Round Same Side Corner Rectangle 9"/>
          <p:cNvSpPr/>
          <p:nvPr/>
        </p:nvSpPr>
        <p:spPr>
          <a:xfrm>
            <a:off x="-32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Australia - Australian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1785886" y="4286256"/>
            <a:ext cx="3857684" cy="857256"/>
          </a:xfrm>
          <a:prstGeom prst="wedgeRoundRectCallout">
            <a:avLst>
              <a:gd name="adj1" fmla="val 81255"/>
              <a:gd name="adj2" fmla="val -16761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australisch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Non-Europe) 7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Non-Europe) 7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nside a New Zealand flag by vapourtrails."/>
          <p:cNvPicPr>
            <a:picLocks noChangeAspect="1" noChangeArrowheads="1"/>
          </p:cNvPicPr>
          <p:nvPr/>
        </p:nvPicPr>
        <p:blipFill>
          <a:blip r:embed="rId3" cstate="print"/>
          <a:srcRect r="661"/>
          <a:stretch>
            <a:fillRect/>
          </a:stretch>
        </p:blipFill>
        <p:spPr bwMode="auto">
          <a:xfrm>
            <a:off x="0" y="0"/>
            <a:ext cx="9144000" cy="6572272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0882" y="500042"/>
            <a:ext cx="2164448" cy="4491029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500042"/>
            <a:ext cx="2143140" cy="4500593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New Zealand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357422" y="357166"/>
            <a:ext cx="4214842" cy="1143008"/>
          </a:xfrm>
          <a:prstGeom prst="wedgeRoundRectCallout">
            <a:avLst>
              <a:gd name="adj1" fmla="val 49800"/>
              <a:gd name="adj2" fmla="val 13629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Neuseeland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0" name="Round Same Side Corner Rectangle 9"/>
          <p:cNvSpPr/>
          <p:nvPr/>
        </p:nvSpPr>
        <p:spPr>
          <a:xfrm>
            <a:off x="-32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New Zealand – New Zealander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1285852" y="4214818"/>
            <a:ext cx="5072066" cy="1143008"/>
          </a:xfrm>
          <a:prstGeom prst="wedgeRoundRectCallout">
            <a:avLst>
              <a:gd name="adj1" fmla="val 52703"/>
              <a:gd name="adj2" fmla="val -20733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neuseeländisch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Non-Europe) 8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Non-Europe) 8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The Great Pyramid: Size Matters by Swamibu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t Pancras 003 by Davide Simonetti."/>
          <p:cNvPicPr>
            <a:picLocks noChangeAspect="1" noChangeArrowheads="1"/>
          </p:cNvPicPr>
          <p:nvPr/>
        </p:nvPicPr>
        <p:blipFill>
          <a:blip r:embed="rId3" cstate="print"/>
          <a:srcRect l="9186" r="201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4536" y="1428736"/>
            <a:ext cx="2164448" cy="4491029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1428736"/>
            <a:ext cx="2143140" cy="4500594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929058" y="428604"/>
            <a:ext cx="4214842" cy="3786214"/>
          </a:xfrm>
          <a:prstGeom prst="wedgeRoundRectCallout">
            <a:avLst>
              <a:gd name="adj1" fmla="val -80576"/>
              <a:gd name="adj2" fmla="val 2683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I’m Mrs. Mildly-Angry Carrot-Face. Here are some more countries.  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Non-Europe) 2a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Non-Europe) 2a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buffalo burger by Sacred Destinations."/>
          <p:cNvPicPr>
            <a:picLocks noChangeAspect="1" noChangeArrowheads="1"/>
          </p:cNvPicPr>
          <p:nvPr/>
        </p:nvPicPr>
        <p:blipFill>
          <a:blip r:embed="rId3" cstate="print"/>
          <a:srcRect r="875"/>
          <a:stretch>
            <a:fillRect/>
          </a:stretch>
        </p:blipFill>
        <p:spPr bwMode="auto">
          <a:xfrm>
            <a:off x="0" y="0"/>
            <a:ext cx="9144000" cy="6143644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0156" y="428604"/>
            <a:ext cx="2164448" cy="4491029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428604"/>
            <a:ext cx="2143140" cy="4500593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United States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143240" y="285728"/>
            <a:ext cx="3786214" cy="2071702"/>
          </a:xfrm>
          <a:prstGeom prst="wedgeRoundRectCallout">
            <a:avLst>
              <a:gd name="adj1" fmla="val -80930"/>
              <a:gd name="adj2" fmla="val 4726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Vereinigten</a:t>
            </a:r>
            <a:r>
              <a:rPr lang="en-GB" sz="5400" b="1" dirty="0" smtClean="0">
                <a:solidFill>
                  <a:schemeClr val="tx1"/>
                </a:solidFill>
              </a:rPr>
              <a:t> </a:t>
            </a:r>
            <a:r>
              <a:rPr lang="en-GB" sz="5400" b="1" dirty="0" err="1" smtClean="0">
                <a:solidFill>
                  <a:schemeClr val="tx1"/>
                </a:solidFill>
              </a:rPr>
              <a:t>Staaten</a:t>
            </a:r>
            <a:endParaRPr lang="en-GB" sz="5400" b="1" dirty="0" smtClean="0">
              <a:solidFill>
                <a:schemeClr val="tx1"/>
              </a:solidFill>
            </a:endParaRPr>
          </a:p>
        </p:txBody>
      </p:sp>
      <p:sp>
        <p:nvSpPr>
          <p:cNvPr id="10" name="Round Same Side Corner Rectangle 9"/>
          <p:cNvSpPr/>
          <p:nvPr/>
        </p:nvSpPr>
        <p:spPr>
          <a:xfrm>
            <a:off x="-32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United States - American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2285984" y="4500570"/>
            <a:ext cx="4572064" cy="1143008"/>
          </a:xfrm>
          <a:prstGeom prst="wedgeRoundRectCallout">
            <a:avLst>
              <a:gd name="adj1" fmla="val -56161"/>
              <a:gd name="adj2" fmla="val -24421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amerikanisch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Non-Europe) 3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Non-Europe) 3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anada Flag #2 by I am I.A.M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2325" cy="6143644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2917" y="1357298"/>
            <a:ext cx="2164448" cy="4491029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1357298"/>
            <a:ext cx="2143140" cy="4500593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Canada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428992" y="285728"/>
            <a:ext cx="2928958" cy="1071570"/>
          </a:xfrm>
          <a:prstGeom prst="wedgeRoundRectCallout">
            <a:avLst>
              <a:gd name="adj1" fmla="val -87669"/>
              <a:gd name="adj2" fmla="val 23689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Kanada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0" name="Round Same Side Corner Rectangle 9"/>
          <p:cNvSpPr/>
          <p:nvPr/>
        </p:nvSpPr>
        <p:spPr>
          <a:xfrm>
            <a:off x="-32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Canada - Canadian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3000364" y="4429132"/>
            <a:ext cx="3786246" cy="1000132"/>
          </a:xfrm>
          <a:prstGeom prst="wedgeRoundRectCallout">
            <a:avLst>
              <a:gd name="adj1" fmla="val -66303"/>
              <a:gd name="adj2" fmla="val -15887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kanadisch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Non-Europe) 9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Non-Europe) 9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Patriotism by Snow Kisses Sky."/>
          <p:cNvPicPr>
            <a:picLocks noChangeAspect="1" noChangeArrowheads="1"/>
          </p:cNvPicPr>
          <p:nvPr/>
        </p:nvPicPr>
        <p:blipFill>
          <a:blip r:embed="rId3" cstate="print"/>
          <a:srcRect t="8334"/>
          <a:stretch>
            <a:fillRect/>
          </a:stretch>
        </p:blipFill>
        <p:spPr bwMode="auto">
          <a:xfrm>
            <a:off x="0" y="0"/>
            <a:ext cx="9144000" cy="6286472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92386" y="1357298"/>
            <a:ext cx="2164448" cy="4491029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1357298"/>
            <a:ext cx="2143137" cy="4500594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China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786182" y="357166"/>
            <a:ext cx="2714644" cy="1000132"/>
          </a:xfrm>
          <a:prstGeom prst="wedgeRoundRectCallout">
            <a:avLst>
              <a:gd name="adj1" fmla="val 71941"/>
              <a:gd name="adj2" fmla="val 23608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>
                <a:solidFill>
                  <a:schemeClr val="tx1"/>
                </a:solidFill>
              </a:rPr>
              <a:t>China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0" name="Round Same Side Corner Rectangle 9"/>
          <p:cNvSpPr/>
          <p:nvPr/>
        </p:nvSpPr>
        <p:spPr>
          <a:xfrm>
            <a:off x="-32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China - Chinese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2071670" y="4572008"/>
            <a:ext cx="3929058" cy="1000132"/>
          </a:xfrm>
          <a:prstGeom prst="wedgeRoundRectCallout">
            <a:avLst>
              <a:gd name="adj1" fmla="val 79166"/>
              <a:gd name="adj2" fmla="val -17118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chinesisch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Non-Europe) 4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Non-Europe) 4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Japanese Flag by OiMax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17424" cy="6072206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92386" y="1357298"/>
            <a:ext cx="2164448" cy="4491029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1357298"/>
            <a:ext cx="2143139" cy="4500594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Japan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786182" y="285728"/>
            <a:ext cx="2643206" cy="1000132"/>
          </a:xfrm>
          <a:prstGeom prst="wedgeRoundRectCallout">
            <a:avLst>
              <a:gd name="adj1" fmla="val 75935"/>
              <a:gd name="adj2" fmla="val 25271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>
                <a:solidFill>
                  <a:schemeClr val="tx1"/>
                </a:solidFill>
              </a:rPr>
              <a:t>Japan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0" name="Round Same Side Corner Rectangle 9"/>
          <p:cNvSpPr/>
          <p:nvPr/>
        </p:nvSpPr>
        <p:spPr>
          <a:xfrm>
            <a:off x="-32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Japan - Japanese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3214678" y="4429132"/>
            <a:ext cx="3214678" cy="1071570"/>
          </a:xfrm>
          <a:prstGeom prst="wedgeRoundRectCallout">
            <a:avLst>
              <a:gd name="adj1" fmla="val 70292"/>
              <a:gd name="adj2" fmla="val -14874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japanisch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Non-Europe) 5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Non-Europe) 5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Indian Flag by Still Thinking."/>
          <p:cNvPicPr>
            <a:picLocks noChangeAspect="1" noChangeArrowheads="1"/>
          </p:cNvPicPr>
          <p:nvPr/>
        </p:nvPicPr>
        <p:blipFill>
          <a:blip r:embed="rId3" cstate="print"/>
          <a:srcRect r="875"/>
          <a:stretch>
            <a:fillRect/>
          </a:stretch>
        </p:blipFill>
        <p:spPr bwMode="auto">
          <a:xfrm>
            <a:off x="0" y="0"/>
            <a:ext cx="9144000" cy="6143644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92386" y="1357298"/>
            <a:ext cx="2164448" cy="4491029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1357298"/>
            <a:ext cx="2143140" cy="4500593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India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929058" y="357166"/>
            <a:ext cx="2857520" cy="1071570"/>
          </a:xfrm>
          <a:prstGeom prst="wedgeRoundRectCallout">
            <a:avLst>
              <a:gd name="adj1" fmla="val 62130"/>
              <a:gd name="adj2" fmla="val 22619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Indien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India - Indian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1928762" y="4500570"/>
            <a:ext cx="3286180" cy="1071570"/>
          </a:xfrm>
          <a:prstGeom prst="wedgeRoundRectCallout">
            <a:avLst>
              <a:gd name="adj1" fmla="val 105956"/>
              <a:gd name="adj2" fmla="val -16362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indisch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Non-Europe) 6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Non-Europe) 6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olour by cod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136" y="357166"/>
            <a:ext cx="2371039" cy="4919684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136" y="357166"/>
            <a:ext cx="2371039" cy="4919684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South Africa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357554" y="714356"/>
            <a:ext cx="4000528" cy="1143008"/>
          </a:xfrm>
          <a:prstGeom prst="wedgeRoundRectCallout">
            <a:avLst>
              <a:gd name="adj1" fmla="val -89174"/>
              <a:gd name="adj2" fmla="val 11196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Südafrika</a:t>
            </a:r>
            <a:endParaRPr lang="en-GB" sz="5400" b="1" dirty="0" smtClean="0">
              <a:solidFill>
                <a:schemeClr val="tx1"/>
              </a:solidFill>
            </a:endParaRPr>
          </a:p>
        </p:txBody>
      </p:sp>
      <p:pic>
        <p:nvPicPr>
          <p:cNvPr id="9" name="Handy Vocab - Countries (less important) 4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less important) 4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sp>
        <p:nvSpPr>
          <p:cNvPr id="12" name="Round Same Side Corner Rectangle 11"/>
          <p:cNvSpPr/>
          <p:nvPr/>
        </p:nvSpPr>
        <p:spPr>
          <a:xfrm>
            <a:off x="-32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South Africa - South African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3643306" y="4572008"/>
            <a:ext cx="4714940" cy="1000132"/>
          </a:xfrm>
          <a:prstGeom prst="wedgeRoundRectCallout">
            <a:avLst>
              <a:gd name="adj1" fmla="val -87238"/>
              <a:gd name="adj2" fmla="val -24673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südafrikanisch</a:t>
            </a:r>
            <a:endParaRPr lang="en-GB" sz="5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Brazilian Flag by cyberdees."/>
          <p:cNvPicPr>
            <a:picLocks noChangeAspect="1" noChangeArrowheads="1"/>
          </p:cNvPicPr>
          <p:nvPr/>
        </p:nvPicPr>
        <p:blipFill>
          <a:blip r:embed="rId3" cstate="print"/>
          <a:srcRect t="46505"/>
          <a:stretch>
            <a:fillRect/>
          </a:stretch>
        </p:blipFill>
        <p:spPr bwMode="auto">
          <a:xfrm>
            <a:off x="0" y="0"/>
            <a:ext cx="9144000" cy="6522097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0156" y="428604"/>
            <a:ext cx="2164448" cy="4491029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428604"/>
            <a:ext cx="2143140" cy="4500593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Brazil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000364" y="428604"/>
            <a:ext cx="3357586" cy="1143008"/>
          </a:xfrm>
          <a:prstGeom prst="wedgeRoundRectCallout">
            <a:avLst>
              <a:gd name="adj1" fmla="val -83008"/>
              <a:gd name="adj2" fmla="val 1212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Brasilien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Brazil - Brazilian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3143240" y="4500570"/>
            <a:ext cx="3857684" cy="1071570"/>
          </a:xfrm>
          <a:prstGeom prst="wedgeRoundRectCallout">
            <a:avLst>
              <a:gd name="adj1" fmla="val -79730"/>
              <a:gd name="adj2" fmla="val -24578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brasilianisch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Non-Europe) 10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Non-Europe) 10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104</Words>
  <Application>Microsoft Office PowerPoint</Application>
  <PresentationFormat>On-screen Show (4:3)</PresentationFormat>
  <Paragraphs>53</Paragraphs>
  <Slides>15</Slides>
  <Notes>0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Handy Countries Vocab 3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a6136664</dc:creator>
  <cp:lastModifiedBy>nim22</cp:lastModifiedBy>
  <cp:revision>18</cp:revision>
  <dcterms:created xsi:type="dcterms:W3CDTF">2010-02-24T15:16:37Z</dcterms:created>
  <dcterms:modified xsi:type="dcterms:W3CDTF">2010-05-20T09:11:14Z</dcterms:modified>
</cp:coreProperties>
</file>