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3" r:id="rId3"/>
    <p:sldId id="276" r:id="rId4"/>
    <p:sldId id="279" r:id="rId5"/>
    <p:sldId id="264" r:id="rId6"/>
    <p:sldId id="265" r:id="rId7"/>
    <p:sldId id="281" r:id="rId8"/>
    <p:sldId id="277" r:id="rId9"/>
    <p:sldId id="282" r:id="rId10"/>
    <p:sldId id="278" r:id="rId11"/>
    <p:sldId id="280" r:id="rId12"/>
    <p:sldId id="267" r:id="rId13"/>
    <p:sldId id="268" r:id="rId14"/>
    <p:sldId id="270" r:id="rId15"/>
    <p:sldId id="27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05" autoAdjust="0"/>
    <p:restoredTop sz="94660"/>
  </p:normalViewPr>
  <p:slideViewPr>
    <p:cSldViewPr>
      <p:cViewPr varScale="1">
        <p:scale>
          <a:sx n="102" d="100"/>
          <a:sy n="102" d="100"/>
        </p:scale>
        <p:origin x="-4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1A3D-82EE-4C33-AFD0-54EC0F18E496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75-FBD5-461F-8210-AE8850ADE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1A3D-82EE-4C33-AFD0-54EC0F18E496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75-FBD5-461F-8210-AE8850ADE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1A3D-82EE-4C33-AFD0-54EC0F18E496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75-FBD5-461F-8210-AE8850ADE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1A3D-82EE-4C33-AFD0-54EC0F18E496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75-FBD5-461F-8210-AE8850ADE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1A3D-82EE-4C33-AFD0-54EC0F18E496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75-FBD5-461F-8210-AE8850ADE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1A3D-82EE-4C33-AFD0-54EC0F18E496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75-FBD5-461F-8210-AE8850ADE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1A3D-82EE-4C33-AFD0-54EC0F18E496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75-FBD5-461F-8210-AE8850ADE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1A3D-82EE-4C33-AFD0-54EC0F18E496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75-FBD5-461F-8210-AE8850ADE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1A3D-82EE-4C33-AFD0-54EC0F18E496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75-FBD5-461F-8210-AE8850ADE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1A3D-82EE-4C33-AFD0-54EC0F18E496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75-FBD5-461F-8210-AE8850ADE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E1A3D-82EE-4C33-AFD0-54EC0F18E496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75275-FBD5-461F-8210-AE8850ADE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E1A3D-82EE-4C33-AFD0-54EC0F18E496}" type="datetimeFigureOut">
              <a:rPr lang="en-US" smtClean="0"/>
              <a:pPr/>
              <a:t>5/20/2010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75275-FBD5-461F-8210-AE8850ADE92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2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5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audio" Target="../media/audio16.wav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1" Type="http://schemas.openxmlformats.org/officeDocument/2006/relationships/audio" Target="../media/audio15.wav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.jpe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2130425"/>
            <a:ext cx="8072494" cy="1470025"/>
          </a:xfrm>
        </p:spPr>
        <p:txBody>
          <a:bodyPr>
            <a:noAutofit/>
          </a:bodyPr>
          <a:lstStyle/>
          <a:p>
            <a:r>
              <a:rPr lang="en-GB" sz="6000" dirty="0" smtClean="0"/>
              <a:t>Handy Countries </a:t>
            </a:r>
            <a:r>
              <a:rPr lang="en-GB" sz="6000" dirty="0" err="1" smtClean="0"/>
              <a:t>Vocab</a:t>
            </a:r>
            <a:r>
              <a:rPr lang="en-GB" sz="6000" dirty="0" smtClean="0"/>
              <a:t> 4 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sz="4400" dirty="0" smtClean="0"/>
              <a:t>Even more Countries </a:t>
            </a:r>
          </a:p>
          <a:p>
            <a:r>
              <a:rPr lang="en-GB" sz="4400" dirty="0" smtClean="0"/>
              <a:t>with </a:t>
            </a:r>
            <a:br>
              <a:rPr lang="en-GB" sz="4400" dirty="0" smtClean="0"/>
            </a:br>
            <a:r>
              <a:rPr lang="en-GB" sz="4400" dirty="0" smtClean="0">
                <a:solidFill>
                  <a:schemeClr val="bg1">
                    <a:lumMod val="50000"/>
                  </a:schemeClr>
                </a:solidFill>
              </a:rPr>
              <a:t>Mrs. Mildly-Angry Carrot-Face</a:t>
            </a:r>
            <a:endParaRPr lang="en-GB" sz="4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lag On A Window Israel 60th by Johnk85."/>
          <p:cNvPicPr>
            <a:picLocks noChangeAspect="1" noChangeArrowheads="1"/>
          </p:cNvPicPr>
          <p:nvPr/>
        </p:nvPicPr>
        <p:blipFill>
          <a:blip r:embed="rId3" cstate="print"/>
          <a:srcRect r="577"/>
          <a:stretch>
            <a:fillRect/>
          </a:stretch>
        </p:blipFill>
        <p:spPr bwMode="auto">
          <a:xfrm>
            <a:off x="0" y="0"/>
            <a:ext cx="9144000" cy="6143644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642918"/>
            <a:ext cx="2166755" cy="4495813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00826" y="642918"/>
            <a:ext cx="2166755" cy="4495813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Israel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071670" y="571480"/>
            <a:ext cx="2357454" cy="714380"/>
          </a:xfrm>
          <a:prstGeom prst="wedgeRoundRectCallout">
            <a:avLst>
              <a:gd name="adj1" fmla="val 166678"/>
              <a:gd name="adj2" fmla="val 22850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>
                <a:solidFill>
                  <a:schemeClr val="tx1"/>
                </a:solidFill>
              </a:rPr>
              <a:t>Israel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Israel - Israeli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1142944" y="4500570"/>
            <a:ext cx="3429056" cy="928694"/>
          </a:xfrm>
          <a:prstGeom prst="wedgeRoundRectCallout">
            <a:avLst>
              <a:gd name="adj1" fmla="val 124785"/>
              <a:gd name="adj2" fmla="val -25792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israelisch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15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15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Yay Malaysia for the Petronas Towers by Houston Marsh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5" y="642918"/>
            <a:ext cx="2306777" cy="4786346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5" y="642918"/>
            <a:ext cx="2306777" cy="4786346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Malaysia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928926" y="1000108"/>
            <a:ext cx="4000528" cy="928694"/>
          </a:xfrm>
          <a:prstGeom prst="wedgeRoundRectCallout">
            <a:avLst>
              <a:gd name="adj1" fmla="val -72318"/>
              <a:gd name="adj2" fmla="val 13485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>
                <a:solidFill>
                  <a:schemeClr val="tx1"/>
                </a:solidFill>
              </a:rPr>
              <a:t>Malaysia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Malaysia - Malaysian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2857488" y="4643446"/>
            <a:ext cx="3857684" cy="928694"/>
          </a:xfrm>
          <a:prstGeom prst="wedgeRoundRectCallout">
            <a:avLst>
              <a:gd name="adj1" fmla="val -69163"/>
              <a:gd name="adj2" fmla="val -25451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malaiisch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5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5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Ghana's 50th Independence Anniversary national parade. (Golden Jubilee) by nova3web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500042"/>
            <a:ext cx="2304473" cy="4781565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282" y="500042"/>
            <a:ext cx="2304473" cy="4781565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Ghana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000364" y="714356"/>
            <a:ext cx="2643206" cy="928694"/>
          </a:xfrm>
          <a:prstGeom prst="wedgeRoundRectCallout">
            <a:avLst>
              <a:gd name="adj1" fmla="val -95137"/>
              <a:gd name="adj2" fmla="val 1577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>
                <a:solidFill>
                  <a:schemeClr val="tx1"/>
                </a:solidFill>
              </a:rPr>
              <a:t>Ghana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Ghana - Ghanaian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3071770" y="4286256"/>
            <a:ext cx="3571932" cy="928694"/>
          </a:xfrm>
          <a:prstGeom prst="wedgeRoundRectCallout">
            <a:avLst>
              <a:gd name="adj1" fmla="val -84589"/>
              <a:gd name="adj2" fmla="val -2274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ghanaisch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13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13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All Hail the Star by Vandelizer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785794"/>
            <a:ext cx="2201184" cy="4567251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785794"/>
            <a:ext cx="2201184" cy="4567251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Morocco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000232" y="214290"/>
            <a:ext cx="3429024" cy="857256"/>
          </a:xfrm>
          <a:prstGeom prst="wedgeRoundRectCallout">
            <a:avLst>
              <a:gd name="adj1" fmla="val -52392"/>
              <a:gd name="adj2" fmla="val 25008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Marokko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Morocco - Moroccan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2928926" y="4500570"/>
            <a:ext cx="5000692" cy="928694"/>
          </a:xfrm>
          <a:prstGeom prst="wedgeRoundRectCallout">
            <a:avLst>
              <a:gd name="adj1" fmla="val -69875"/>
              <a:gd name="adj2" fmla="val -2463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marokkanisch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14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14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alacio La Moneda @ Chile by Carlos Varela."/>
          <p:cNvPicPr>
            <a:picLocks noChangeAspect="1" noChangeArrowheads="1"/>
          </p:cNvPicPr>
          <p:nvPr/>
        </p:nvPicPr>
        <p:blipFill>
          <a:blip r:embed="rId3" cstate="print"/>
          <a:srcRect r="2014"/>
          <a:stretch>
            <a:fillRect/>
          </a:stretch>
        </p:blipFill>
        <p:spPr bwMode="auto">
          <a:xfrm>
            <a:off x="0" y="0"/>
            <a:ext cx="9144000" cy="6215082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42816" y="714356"/>
            <a:ext cx="2201184" cy="4567251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942816" y="714356"/>
            <a:ext cx="2201184" cy="4567251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Chile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714612" y="571480"/>
            <a:ext cx="2357454" cy="928694"/>
          </a:xfrm>
          <a:prstGeom prst="wedgeRoundRectCallout">
            <a:avLst>
              <a:gd name="adj1" fmla="val 159248"/>
              <a:gd name="adj2" fmla="val 18756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>
                <a:solidFill>
                  <a:schemeClr val="tx1"/>
                </a:solidFill>
              </a:rPr>
              <a:t>Chile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Chile - Chilean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3357554" y="4572008"/>
            <a:ext cx="3571932" cy="857256"/>
          </a:xfrm>
          <a:prstGeom prst="wedgeRoundRectCallout">
            <a:avLst>
              <a:gd name="adj1" fmla="val 70554"/>
              <a:gd name="adj2" fmla="val -26759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chilenisch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16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16.wav"/>
          </p:nvPr>
        </p:nvPicPr>
        <p:blipFill>
          <a:blip r:embed="rId6" cstate="print"/>
          <a:stretch>
            <a:fillRect/>
          </a:stretch>
        </p:blipFill>
        <p:spPr>
          <a:xfrm>
            <a:off x="864396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t Pancras 003 by Davide Simonetti."/>
          <p:cNvPicPr>
            <a:picLocks noChangeAspect="1" noChangeArrowheads="1"/>
          </p:cNvPicPr>
          <p:nvPr/>
        </p:nvPicPr>
        <p:blipFill>
          <a:blip r:embed="rId4" cstate="print"/>
          <a:srcRect l="9186" r="201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t Pancras 003 by Davide Simonetti."/>
          <p:cNvPicPr>
            <a:picLocks noChangeAspect="1" noChangeArrowheads="1"/>
          </p:cNvPicPr>
          <p:nvPr/>
        </p:nvPicPr>
        <p:blipFill>
          <a:blip r:embed="rId3" cstate="print"/>
          <a:srcRect l="9186" r="201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642918"/>
            <a:ext cx="2543175" cy="5276850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642918"/>
            <a:ext cx="2543175" cy="527685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929058" y="428604"/>
            <a:ext cx="4071966" cy="3786214"/>
          </a:xfrm>
          <a:prstGeom prst="wedgeRoundRectCallout">
            <a:avLst>
              <a:gd name="adj1" fmla="val -84810"/>
              <a:gd name="adj2" fmla="val 1725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I’m Mrs. Mildly-Angry Carrot-Face. Here are even more countries.  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 Vocab - Countries (less important) 2a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2a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anish Flag over the Main Tent by QuietDangst."/>
          <p:cNvPicPr>
            <a:picLocks noChangeAspect="1" noChangeArrowheads="1"/>
          </p:cNvPicPr>
          <p:nvPr/>
        </p:nvPicPr>
        <p:blipFill>
          <a:blip r:embed="rId3" cstate="print"/>
          <a:srcRect l="18324"/>
          <a:stretch>
            <a:fillRect/>
          </a:stretch>
        </p:blipFill>
        <p:spPr bwMode="auto">
          <a:xfrm>
            <a:off x="0" y="0"/>
            <a:ext cx="9144000" cy="6000768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857232"/>
            <a:ext cx="2185985" cy="4535714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786" y="857232"/>
            <a:ext cx="2185985" cy="4535714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Denmark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571736" y="428604"/>
            <a:ext cx="3286148" cy="1071570"/>
          </a:xfrm>
          <a:prstGeom prst="wedgeRoundRectCallout">
            <a:avLst>
              <a:gd name="adj1" fmla="val -55949"/>
              <a:gd name="adj2" fmla="val 17992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Dänemark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Denmark - Danish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3643306" y="4357694"/>
            <a:ext cx="2928990" cy="1000132"/>
          </a:xfrm>
          <a:prstGeom prst="wedgeRoundRectCallout">
            <a:avLst>
              <a:gd name="adj1" fmla="val -93275"/>
              <a:gd name="adj2" fmla="val -19620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dänisch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GCSE 11.wav">
            <a:hlinkClick r:id="" action="ppaction://media"/>
          </p:cNvPr>
          <p:cNvPicPr>
            <a:picLocks noRot="1" noChangeAspect="1"/>
          </p:cNvPicPr>
          <p:nvPr>
            <a:wavAudioFile r:embed="rId1" name="Handy Vocab - GCSE 11.wav"/>
          </p:nvPr>
        </p:nvPicPr>
        <p:blipFill>
          <a:blip r:embed="rId6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lag by orangejack."/>
          <p:cNvPicPr>
            <a:picLocks noChangeAspect="1" noChangeArrowheads="1"/>
          </p:cNvPicPr>
          <p:nvPr/>
        </p:nvPicPr>
        <p:blipFill>
          <a:blip r:embed="rId3" cstate="print"/>
          <a:srcRect r="1793"/>
          <a:stretch>
            <a:fillRect/>
          </a:stretch>
        </p:blipFill>
        <p:spPr bwMode="auto">
          <a:xfrm>
            <a:off x="0" y="0"/>
            <a:ext cx="9144000" cy="6215082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785794"/>
            <a:ext cx="2270043" cy="4710127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785794"/>
            <a:ext cx="2270043" cy="4710127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Hungary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3428992" y="500042"/>
            <a:ext cx="2928958" cy="1071570"/>
          </a:xfrm>
          <a:prstGeom prst="wedgeRoundRectCallout">
            <a:avLst>
              <a:gd name="adj1" fmla="val -98066"/>
              <a:gd name="adj2" fmla="val 17297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Ungarn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Hungary - Hungarian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3428992" y="4286256"/>
            <a:ext cx="3643370" cy="928694"/>
          </a:xfrm>
          <a:prstGeom prst="wedgeRoundRectCallout">
            <a:avLst>
              <a:gd name="adj1" fmla="val -88647"/>
              <a:gd name="adj2" fmla="val -20222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ungarisch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9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9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3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Ukrainian Flag by Steve Nimmons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785794"/>
            <a:ext cx="2270043" cy="4710127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785794"/>
            <a:ext cx="2270043" cy="4710127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Ukraine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571736" y="428604"/>
            <a:ext cx="2928958" cy="928694"/>
          </a:xfrm>
          <a:prstGeom prst="wedgeRoundRectCallout">
            <a:avLst>
              <a:gd name="adj1" fmla="val -70234"/>
              <a:gd name="adj2" fmla="val 20985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smtClean="0">
                <a:solidFill>
                  <a:schemeClr val="tx1"/>
                </a:solidFill>
              </a:rPr>
              <a:t>Ukraine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Ukraine - Ukrainian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2500298" y="4429132"/>
            <a:ext cx="3571932" cy="1000132"/>
          </a:xfrm>
          <a:prstGeom prst="wedgeRoundRectCallout">
            <a:avLst>
              <a:gd name="adj1" fmla="val -65370"/>
              <a:gd name="adj2" fmla="val -20582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ukrainisch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10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10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zech Flag by Vlastul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2264" y="857232"/>
            <a:ext cx="2166755" cy="4495813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2264" y="857232"/>
            <a:ext cx="2166755" cy="4495813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Czech Republic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714612" y="285728"/>
            <a:ext cx="4214842" cy="1785950"/>
          </a:xfrm>
          <a:prstGeom prst="wedgeRoundRectCallout">
            <a:avLst>
              <a:gd name="adj1" fmla="val 55847"/>
              <a:gd name="adj2" fmla="val 9295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Tschechische</a:t>
            </a:r>
            <a:r>
              <a:rPr lang="en-GB" sz="5400" b="1" dirty="0" smtClean="0">
                <a:solidFill>
                  <a:schemeClr val="tx1"/>
                </a:solidFill>
              </a:rPr>
              <a:t> </a:t>
            </a:r>
            <a:r>
              <a:rPr lang="en-GB" sz="5400" b="1" dirty="0" err="1" smtClean="0">
                <a:solidFill>
                  <a:schemeClr val="tx1"/>
                </a:solidFill>
              </a:rPr>
              <a:t>Republik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Czech Republic - Czech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1571604" y="4429132"/>
            <a:ext cx="4214810" cy="928694"/>
          </a:xfrm>
          <a:prstGeom prst="wedgeRoundRectCallout">
            <a:avLst>
              <a:gd name="adj1" fmla="val 82490"/>
              <a:gd name="adj2" fmla="val -22475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tschechisch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11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11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Tlemcen, Algeria by cristinacost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73957" y="642918"/>
            <a:ext cx="2270043" cy="4710127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873957" y="642918"/>
            <a:ext cx="2270043" cy="4710127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Algeria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357422" y="714356"/>
            <a:ext cx="3357586" cy="928694"/>
          </a:xfrm>
          <a:prstGeom prst="wedgeRoundRectCallout">
            <a:avLst>
              <a:gd name="adj1" fmla="val 101253"/>
              <a:gd name="adj2" fmla="val 16469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Algerien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Algeria - Algerian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2000232" y="4572008"/>
            <a:ext cx="3643338" cy="1000132"/>
          </a:xfrm>
          <a:prstGeom prst="wedgeRoundRectCallout">
            <a:avLst>
              <a:gd name="adj1" fmla="val 100222"/>
              <a:gd name="adj2" fmla="val -24098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algerisch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6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6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9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Turkish Flag by Tolga  "/>
          <p:cNvPicPr>
            <a:picLocks noChangeAspect="1" noChangeArrowheads="1"/>
          </p:cNvPicPr>
          <p:nvPr/>
        </p:nvPicPr>
        <p:blipFill>
          <a:blip r:embed="rId3" cstate="print"/>
          <a:srcRect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00042"/>
            <a:ext cx="2267739" cy="4705346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00042"/>
            <a:ext cx="2267739" cy="4705346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Turkey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214546" y="357166"/>
            <a:ext cx="2428892" cy="1000132"/>
          </a:xfrm>
          <a:prstGeom prst="wedgeRoundRectCallout">
            <a:avLst>
              <a:gd name="adj1" fmla="val -78211"/>
              <a:gd name="adj2" fmla="val 17293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Türkei</a:t>
            </a:r>
            <a:r>
              <a:rPr lang="en-GB" sz="5400" b="1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715016"/>
            <a:ext cx="9144000" cy="1142984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Turkey - Turkish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4000496" y="4429132"/>
            <a:ext cx="2928990" cy="1143008"/>
          </a:xfrm>
          <a:prstGeom prst="wedgeRoundRectCallout">
            <a:avLst>
              <a:gd name="adj1" fmla="val -132499"/>
              <a:gd name="adj2" fmla="val -21683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türkisch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GCSE 14.wav">
            <a:hlinkClick r:id="" action="ppaction://media"/>
          </p:cNvPr>
          <p:cNvPicPr>
            <a:picLocks noRot="1" noChangeAspect="1"/>
          </p:cNvPicPr>
          <p:nvPr>
            <a:wavAudioFile r:embed="rId1" name="Handy Vocab - GCSE 14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2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Longonot Secondary School, Kenya by teachandlearn."/>
          <p:cNvPicPr>
            <a:picLocks noChangeAspect="1" noChangeArrowheads="1"/>
          </p:cNvPicPr>
          <p:nvPr/>
        </p:nvPicPr>
        <p:blipFill>
          <a:blip r:embed="rId3" cstate="print"/>
          <a:srcRect r="3128"/>
          <a:stretch>
            <a:fillRect/>
          </a:stretch>
        </p:blipFill>
        <p:spPr bwMode="auto">
          <a:xfrm>
            <a:off x="0" y="0"/>
            <a:ext cx="9144000" cy="6286520"/>
          </a:xfrm>
          <a:prstGeom prst="rect">
            <a:avLst/>
          </a:prstGeom>
          <a:noFill/>
        </p:spPr>
      </p:pic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642918"/>
            <a:ext cx="2407761" cy="4995879"/>
          </a:xfrm>
          <a:prstGeom prst="rect">
            <a:avLst/>
          </a:prstGeom>
        </p:spPr>
      </p:pic>
      <p:pic>
        <p:nvPicPr>
          <p:cNvPr id="11" name="Picture 10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034" y="642918"/>
            <a:ext cx="2407761" cy="4995879"/>
          </a:xfrm>
          <a:prstGeom prst="rect">
            <a:avLst/>
          </a:prstGeom>
        </p:spPr>
      </p:pic>
      <p:sp>
        <p:nvSpPr>
          <p:cNvPr id="2" name="Round Same Side Corner Rectangle 1"/>
          <p:cNvSpPr/>
          <p:nvPr/>
        </p:nvSpPr>
        <p:spPr>
          <a:xfrm>
            <a:off x="0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Kenya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928926" y="428604"/>
            <a:ext cx="2857520" cy="928694"/>
          </a:xfrm>
          <a:prstGeom prst="wedgeRoundRectCallout">
            <a:avLst>
              <a:gd name="adj1" fmla="val -75649"/>
              <a:gd name="adj2" fmla="val 22473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Kenia</a:t>
            </a:r>
            <a:endParaRPr lang="en-GB" sz="5400" b="1" dirty="0">
              <a:solidFill>
                <a:schemeClr val="tx1"/>
              </a:solidFill>
            </a:endParaRPr>
          </a:p>
        </p:txBody>
      </p:sp>
      <p:sp>
        <p:nvSpPr>
          <p:cNvPr id="12" name="Round Same Side Corner Rectangle 11"/>
          <p:cNvSpPr/>
          <p:nvPr/>
        </p:nvSpPr>
        <p:spPr>
          <a:xfrm>
            <a:off x="-32" y="5857892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Kenya - Kenyan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12"/>
          <p:cNvSpPr/>
          <p:nvPr/>
        </p:nvSpPr>
        <p:spPr>
          <a:xfrm>
            <a:off x="2786050" y="4643446"/>
            <a:ext cx="4500626" cy="1071570"/>
          </a:xfrm>
          <a:prstGeom prst="wedgeRoundRectCallout">
            <a:avLst>
              <a:gd name="adj1" fmla="val -61554"/>
              <a:gd name="adj2" fmla="val -20431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b="1" dirty="0" err="1" smtClean="0">
                <a:solidFill>
                  <a:schemeClr val="tx1"/>
                </a:solidFill>
              </a:rPr>
              <a:t>kenianisch</a:t>
            </a:r>
            <a:endParaRPr lang="en-GB" sz="5400" b="1" dirty="0">
              <a:solidFill>
                <a:schemeClr val="tx1"/>
              </a:solidFill>
            </a:endParaRPr>
          </a:p>
        </p:txBody>
      </p:sp>
      <p:pic>
        <p:nvPicPr>
          <p:cNvPr id="9" name="Handy Vocab - Countries (less important) 7.wav">
            <a:hlinkClick r:id="" action="ppaction://media"/>
          </p:cNvPr>
          <p:cNvPicPr>
            <a:picLocks noRot="1" noChangeAspect="1"/>
          </p:cNvPicPr>
          <p:nvPr>
            <a:wavAudioFile r:embed="rId1" name="Handy Vocab - Countries (less important) 7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99</Words>
  <Application>Microsoft Office PowerPoint</Application>
  <PresentationFormat>On-screen Show (4:3)</PresentationFormat>
  <Paragraphs>53</Paragraphs>
  <Slides>15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Handy Countries Vocab 4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a6136664</dc:creator>
  <cp:lastModifiedBy>nim22</cp:lastModifiedBy>
  <cp:revision>20</cp:revision>
  <dcterms:created xsi:type="dcterms:W3CDTF">2010-02-24T15:40:21Z</dcterms:created>
  <dcterms:modified xsi:type="dcterms:W3CDTF">2010-05-20T09:14:18Z</dcterms:modified>
</cp:coreProperties>
</file>