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9" r:id="rId3"/>
    <p:sldId id="271" r:id="rId4"/>
    <p:sldId id="272" r:id="rId5"/>
    <p:sldId id="273" r:id="rId6"/>
    <p:sldId id="274" r:id="rId7"/>
    <p:sldId id="278" r:id="rId8"/>
    <p:sldId id="276" r:id="rId9"/>
    <p:sldId id="277" r:id="rId10"/>
    <p:sldId id="270" r:id="rId11"/>
    <p:sldId id="275" r:id="rId12"/>
    <p:sldId id="279" r:id="rId13"/>
    <p:sldId id="280" r:id="rId14"/>
    <p:sldId id="281" r:id="rId15"/>
    <p:sldId id="28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4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16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audio" Target="../media/audio15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19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Family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Family Members</a:t>
            </a:r>
          </a:p>
          <a:p>
            <a:r>
              <a:rPr lang="en-GB" sz="4400" dirty="0" smtClean="0"/>
              <a:t>with Miss Happy Balloon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Teenagers playing soccer in the rain by marlon.ne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49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000348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4429132"/>
            <a:ext cx="3857652" cy="1143008"/>
          </a:xfrm>
          <a:prstGeom prst="wedgeRoundRectCallout">
            <a:avLst>
              <a:gd name="adj1" fmla="val -70710"/>
              <a:gd name="adj2" fmla="val 2621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Bruder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Brothers </a:t>
            </a:r>
            <a:r>
              <a:rPr lang="en-GB" sz="3600" b="1" dirty="0" smtClean="0">
                <a:solidFill>
                  <a:schemeClr val="bg1"/>
                </a:solidFill>
              </a:rPr>
              <a:t>- Brother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286116" y="3000372"/>
            <a:ext cx="3714776" cy="1143008"/>
          </a:xfrm>
          <a:prstGeom prst="wedgeRoundRectCallout">
            <a:avLst>
              <a:gd name="adj1" fmla="val -68450"/>
              <a:gd name="adj2" fmla="val 80954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Brüder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Brothers - Brother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11" name="HandyFamilyVocab1 10.wav">
            <a:hlinkClick r:id="" action="ppaction://media"/>
          </p:cNvPr>
          <p:cNvPicPr>
            <a:picLocks noRot="1" noChangeAspect="1"/>
          </p:cNvPicPr>
          <p:nvPr>
            <a:wavAudioFile r:embed="rId1" name="HandyFamilyVocab1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he ain't heavy, she is my sister - The Hollies by martinto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143116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143116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285852" y="4214818"/>
            <a:ext cx="4857784" cy="1143008"/>
          </a:xfrm>
          <a:prstGeom prst="wedgeRoundRectCallout">
            <a:avLst>
              <a:gd name="adj1" fmla="val 63390"/>
              <a:gd name="adj2" fmla="val -54046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Schwester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Sisters </a:t>
            </a:r>
            <a:r>
              <a:rPr lang="en-GB" sz="3600" b="1" dirty="0" smtClean="0">
                <a:solidFill>
                  <a:schemeClr val="bg1"/>
                </a:solidFill>
              </a:rPr>
              <a:t>- </a:t>
            </a:r>
            <a:r>
              <a:rPr lang="en-GB" sz="3600" b="1" dirty="0" smtClean="0">
                <a:solidFill>
                  <a:schemeClr val="bg1"/>
                </a:solidFill>
              </a:rPr>
              <a:t>Sister</a:t>
            </a:r>
            <a:endParaRPr lang="en-GB" sz="3600" b="1" dirty="0" smtClean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00034" y="2571744"/>
            <a:ext cx="5286380" cy="1143008"/>
          </a:xfrm>
          <a:prstGeom prst="wedgeRoundRectCallout">
            <a:avLst>
              <a:gd name="adj1" fmla="val 68816"/>
              <a:gd name="adj2" fmla="val 50953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Schwestern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Sisters - </a:t>
            </a:r>
            <a:r>
              <a:rPr lang="en-GB" sz="3600" b="1" dirty="0" smtClean="0">
                <a:solidFill>
                  <a:schemeClr val="tx1"/>
                </a:solidFill>
              </a:rPr>
              <a:t>Sister</a:t>
            </a:r>
            <a:endParaRPr lang="en-GB" sz="3600" b="1" dirty="0" smtClean="0">
              <a:solidFill>
                <a:schemeClr val="tx1"/>
              </a:solidFill>
            </a:endParaRPr>
          </a:p>
        </p:txBody>
      </p:sp>
      <p:pic>
        <p:nvPicPr>
          <p:cNvPr id="11" name="HandyFamilyVocab1 11.wav">
            <a:hlinkClick r:id="" action="ppaction://media"/>
          </p:cNvPr>
          <p:cNvPicPr>
            <a:picLocks noRot="1" noChangeAspect="1"/>
          </p:cNvPicPr>
          <p:nvPr>
            <a:wavAudioFile r:embed="rId1" name="HandyFamilyVocab1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randmother by glenngoul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143116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143116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282" y="4643446"/>
            <a:ext cx="5500726" cy="1143008"/>
          </a:xfrm>
          <a:prstGeom prst="wedgeRoundRectCallout">
            <a:avLst>
              <a:gd name="adj1" fmla="val 71233"/>
              <a:gd name="adj2" fmla="val -89046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Großmutter 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Grandmother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FamilyVocab1 12.wav">
            <a:hlinkClick r:id="" action="ppaction://media"/>
          </p:cNvPr>
          <p:cNvPicPr>
            <a:picLocks noRot="1" noChangeAspect="1"/>
          </p:cNvPicPr>
          <p:nvPr>
            <a:wavAudioFile r:embed="rId1" name="HandyFamilyVocab1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ld man by Dino ahmad al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929190" y="0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929190" y="0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6248" y="4286256"/>
            <a:ext cx="4786346" cy="1143008"/>
          </a:xfrm>
          <a:prstGeom prst="wedgeRoundRectCallout">
            <a:avLst>
              <a:gd name="adj1" fmla="val -21979"/>
              <a:gd name="adj2" fmla="val -179046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Großvater 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Grandfather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FamilyVocab1 13.wav">
            <a:hlinkClick r:id="" action="ppaction://media"/>
          </p:cNvPr>
          <p:cNvPicPr>
            <a:picLocks noRot="1" noChangeAspect="1"/>
          </p:cNvPicPr>
          <p:nvPr>
            <a:wavAudioFile r:embed="rId1" name="HandyFamilyVocab1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0" y="1928802"/>
            <a:ext cx="1950829" cy="3714752"/>
          </a:xfrm>
          <a:prstGeom prst="rect">
            <a:avLst/>
          </a:prstGeom>
        </p:spPr>
      </p:pic>
      <p:pic>
        <p:nvPicPr>
          <p:cNvPr id="26626" name="Picture 2" descr="Grandparents by roblisameeha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528818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357422" y="4643446"/>
            <a:ext cx="5286412" cy="1143008"/>
          </a:xfrm>
          <a:prstGeom prst="wedgeRoundRectCallout">
            <a:avLst>
              <a:gd name="adj1" fmla="val -53614"/>
              <a:gd name="adj2" fmla="val -9404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tx2">
                    <a:lumMod val="50000"/>
                  </a:schemeClr>
                </a:solidFill>
              </a:rPr>
              <a:t>Großeltern</a:t>
            </a:r>
            <a:endParaRPr lang="de-DE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Grandparents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FamilyVocab1 14.wav">
            <a:hlinkClick r:id="" action="ppaction://media"/>
          </p:cNvPr>
          <p:cNvPicPr>
            <a:picLocks noRot="1" noChangeAspect="1"/>
          </p:cNvPicPr>
          <p:nvPr>
            <a:wavAudioFile r:embed="rId1" name="HandyFamilyVocab1 1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0" y="1928802"/>
            <a:ext cx="1950829" cy="3714752"/>
          </a:xfrm>
          <a:prstGeom prst="rect">
            <a:avLst/>
          </a:prstGeom>
        </p:spPr>
      </p:pic>
      <p:pic>
        <p:nvPicPr>
          <p:cNvPr id="9" name="Picture 8" descr="happy balloo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1928802"/>
            <a:ext cx="1950829" cy="3714752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old man by Dino ahmad ali."/>
          <p:cNvPicPr>
            <a:picLocks noChangeAspect="1" noChangeArrowheads="1"/>
          </p:cNvPicPr>
          <p:nvPr/>
        </p:nvPicPr>
        <p:blipFill>
          <a:blip r:embed="rId4" cstate="print"/>
          <a:srcRect r="7037"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ree Fun Happy Colorful Birthday Party Balloons Creative Commons by Pink Sherbet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298" y="0"/>
            <a:ext cx="9372298" cy="6858000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36" y="285728"/>
            <a:ext cx="2893256" cy="5509315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246" y="285728"/>
            <a:ext cx="2888746" cy="550072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29058" y="1071546"/>
            <a:ext cx="4857784" cy="4000528"/>
          </a:xfrm>
          <a:prstGeom prst="wedgeRoundRectCallout">
            <a:avLst>
              <a:gd name="adj1" fmla="val -74000"/>
              <a:gd name="adj2" fmla="val 17088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Hello! I am Miss Happy Balloon. You are lucky, you have a family, I am just a blue balloon but I am happy to teach you some useful words.</a:t>
            </a:r>
            <a:endParaRPr lang="en-GB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HandyFamilyVocab1 2.wav">
            <a:hlinkClick r:id="" action="ppaction://media"/>
          </p:cNvPr>
          <p:cNvPicPr>
            <a:picLocks noRot="1" noChangeAspect="1"/>
          </p:cNvPicPr>
          <p:nvPr>
            <a:wavAudioFile r:embed="rId1" name="HandyFamilyVocab1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1200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impsons Family by daryl_mitchel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0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0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357166"/>
            <a:ext cx="4000528" cy="1357322"/>
          </a:xfrm>
          <a:prstGeom prst="wedgeRoundRectCallout">
            <a:avLst>
              <a:gd name="adj1" fmla="val 59584"/>
              <a:gd name="adj2" fmla="val 6656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Familie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Family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FamilyVocab1 3.wav">
            <a:hlinkClick r:id="" action="ppaction://media"/>
          </p:cNvPr>
          <p:cNvPicPr>
            <a:picLocks noRot="1" noChangeAspect="1"/>
          </p:cNvPicPr>
          <p:nvPr>
            <a:wavAudioFile r:embed="rId1" name="HandyFamilyVocab1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0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0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36" y="357166"/>
            <a:ext cx="3214742" cy="1357322"/>
          </a:xfrm>
          <a:prstGeom prst="wedgeRoundRectCallout">
            <a:avLst>
              <a:gd name="adj1" fmla="val 59584"/>
              <a:gd name="adj2" fmla="val 6656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family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Mother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7410" name="Picture 2" descr="Parents by mynameisharsh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615" y="0"/>
            <a:ext cx="9169615" cy="6000768"/>
          </a:xfrm>
          <a:prstGeom prst="rect">
            <a:avLst/>
          </a:prstGeom>
          <a:noFill/>
        </p:spPr>
      </p:pic>
      <p:pic>
        <p:nvPicPr>
          <p:cNvPr id="11" name="Picture 10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000240"/>
            <a:ext cx="1950829" cy="3714752"/>
          </a:xfrm>
          <a:prstGeom prst="rect">
            <a:avLst/>
          </a:prstGeom>
        </p:spPr>
      </p:pic>
      <p:pic>
        <p:nvPicPr>
          <p:cNvPr id="12" name="Picture 11" descr="happy balloo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2000240"/>
            <a:ext cx="1950829" cy="3714752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4143372" y="142876"/>
            <a:ext cx="4214842" cy="1285860"/>
          </a:xfrm>
          <a:prstGeom prst="wedgeRoundRectCallout">
            <a:avLst>
              <a:gd name="adj1" fmla="val -28636"/>
              <a:gd name="adj2" fmla="val 9206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Mutter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HandyFamilyVocab1 4.wav">
            <a:hlinkClick r:id="" action="ppaction://media"/>
          </p:cNvPr>
          <p:cNvPicPr>
            <a:picLocks noRot="1" noChangeAspect="1"/>
          </p:cNvPicPr>
          <p:nvPr>
            <a:wavAudioFile r:embed="rId1" name="HandyFamilyVocab1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0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0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36" y="357166"/>
            <a:ext cx="3214742" cy="1357322"/>
          </a:xfrm>
          <a:prstGeom prst="wedgeRoundRectCallout">
            <a:avLst>
              <a:gd name="adj1" fmla="val 59584"/>
              <a:gd name="adj2" fmla="val 6656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family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Father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7410" name="Picture 2" descr="Parents by mynameisharsh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615" y="0"/>
            <a:ext cx="9169615" cy="6000768"/>
          </a:xfrm>
          <a:prstGeom prst="rect">
            <a:avLst/>
          </a:prstGeom>
          <a:noFill/>
        </p:spPr>
      </p:pic>
      <p:pic>
        <p:nvPicPr>
          <p:cNvPr id="11" name="Picture 10" descr="mrcalmchop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0" y="1643050"/>
            <a:ext cx="1950829" cy="3714752"/>
          </a:xfrm>
          <a:prstGeom prst="rect">
            <a:avLst/>
          </a:prstGeom>
        </p:spPr>
      </p:pic>
      <p:pic>
        <p:nvPicPr>
          <p:cNvPr id="12" name="Picture 11" descr="happy balloo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1643050"/>
            <a:ext cx="1950829" cy="3714752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3071802" y="3929066"/>
            <a:ext cx="3714776" cy="1285860"/>
          </a:xfrm>
          <a:prstGeom prst="wedgeRoundRectCallout">
            <a:avLst>
              <a:gd name="adj1" fmla="val -89969"/>
              <a:gd name="adj2" fmla="val -7534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Vater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HandyFamilyVocab1 5.wav">
            <a:hlinkClick r:id="" action="ppaction://media"/>
          </p:cNvPr>
          <p:cNvPicPr>
            <a:picLocks noRot="1" noChangeAspect="1"/>
          </p:cNvPicPr>
          <p:nvPr>
            <a:wavAudioFile r:embed="rId1" name="HandyFamilyVocab1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 Blue Sunday Family Portrait by pierre bédat [extremely out]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Parents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1214422"/>
            <a:ext cx="1950829" cy="3714752"/>
          </a:xfrm>
          <a:prstGeom prst="rect">
            <a:avLst/>
          </a:prstGeom>
        </p:spPr>
      </p:pic>
      <p:pic>
        <p:nvPicPr>
          <p:cNvPr id="12" name="Picture 11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1214422"/>
            <a:ext cx="1950829" cy="3714752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1785918" y="714356"/>
            <a:ext cx="3643370" cy="1357322"/>
          </a:xfrm>
          <a:prstGeom prst="wedgeRoundRectCallout">
            <a:avLst>
              <a:gd name="adj1" fmla="val 59584"/>
              <a:gd name="adj2" fmla="val 6656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Eltern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HandyFamilyVocab1 6.wav">
            <a:hlinkClick r:id="" action="ppaction://media"/>
          </p:cNvPr>
          <p:cNvPicPr>
            <a:picLocks noRot="1" noChangeAspect="1"/>
          </p:cNvPicPr>
          <p:nvPr>
            <a:wavAudioFile r:embed="rId1" name="HandyFamilyVocab1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Kids in Children's Costumes by epSos.d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290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14290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4500570"/>
            <a:ext cx="4000528" cy="1143008"/>
          </a:xfrm>
          <a:prstGeom prst="wedgeRoundRectCallout">
            <a:avLst>
              <a:gd name="adj1" fmla="val -65542"/>
              <a:gd name="adj2" fmla="val -239044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Kinder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Child </a:t>
            </a:r>
            <a:r>
              <a:rPr lang="en-GB" sz="3600" b="1" dirty="0" smtClean="0">
                <a:solidFill>
                  <a:schemeClr val="bg1"/>
                </a:solidFill>
              </a:rPr>
              <a:t>- Children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857620" y="2428868"/>
            <a:ext cx="3286148" cy="1143008"/>
          </a:xfrm>
          <a:prstGeom prst="wedgeRoundRectCallout">
            <a:avLst>
              <a:gd name="adj1" fmla="val -95852"/>
              <a:gd name="adj2" fmla="val -7404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das Kind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HandyFamilyVocab1 7.wav">
            <a:hlinkClick r:id="" action="ppaction://media"/>
          </p:cNvPr>
          <p:cNvPicPr>
            <a:picLocks noRot="1" noChangeAspect="1"/>
          </p:cNvPicPr>
          <p:nvPr>
            <a:wavAudioFile r:embed="rId1" name="HandyFamilyVocab1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Child - Children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o It Yourself Boy by chefrande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85728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6" y="285728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571604" y="4643446"/>
            <a:ext cx="3143272" cy="1143008"/>
          </a:xfrm>
          <a:prstGeom prst="wedgeRoundRectCallout">
            <a:avLst>
              <a:gd name="adj1" fmla="val 74051"/>
              <a:gd name="adj2" fmla="val -60713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Sohn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FamilyVocab1 8.wav">
            <a:hlinkClick r:id="" action="ppaction://media"/>
          </p:cNvPr>
          <p:cNvPicPr>
            <a:picLocks noRot="1" noChangeAspect="1"/>
          </p:cNvPicPr>
          <p:nvPr>
            <a:wavAudioFile r:embed="rId1" name="HandyFamilyVocab1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2" name="Picture 14" descr="Free Sad Child With Freckles Pouting Creative Commons by Pink Sherbet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-1"/>
            <a:ext cx="7429520" cy="6858001"/>
          </a:xfrm>
          <a:prstGeom prst="rect">
            <a:avLst/>
          </a:prstGeom>
          <a:noFill/>
        </p:spPr>
      </p:pic>
      <p:pic>
        <p:nvPicPr>
          <p:cNvPr id="10" name="Picture 9" descr="mrcalmcho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6"/>
            <a:ext cx="2025873" cy="3857651"/>
          </a:xfrm>
          <a:prstGeom prst="rect">
            <a:avLst/>
          </a:prstGeom>
        </p:spPr>
      </p:pic>
      <p:pic>
        <p:nvPicPr>
          <p:cNvPr id="7" name="Picture 6" descr="happy balloo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14356"/>
            <a:ext cx="2025874" cy="3857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4714884"/>
            <a:ext cx="3857652" cy="1143008"/>
          </a:xfrm>
          <a:prstGeom prst="wedgeRoundRectCallout">
            <a:avLst>
              <a:gd name="adj1" fmla="val 1484"/>
              <a:gd name="adj2" fmla="val -18904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2">
                    <a:lumMod val="5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tx2">
                    <a:lumMod val="50000"/>
                  </a:schemeClr>
                </a:solidFill>
              </a:rPr>
              <a:t>Tochter</a:t>
            </a:r>
            <a:endParaRPr lang="en-GB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Daughter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FamilyVocab1 9.wav">
            <a:hlinkClick r:id="" action="ppaction://media"/>
          </p:cNvPr>
          <p:cNvPicPr>
            <a:picLocks noRot="1" noChangeAspect="1"/>
          </p:cNvPicPr>
          <p:nvPr>
            <a:wavAudioFile r:embed="rId1" name="HandyFamilyVocab1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107</Words>
  <Application>Microsoft Office PowerPoint</Application>
  <PresentationFormat>On-screen Show (4:3)</PresentationFormat>
  <Paragraphs>37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Family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David Wilson</dc:creator>
  <cp:lastModifiedBy>David Wilson</cp:lastModifiedBy>
  <cp:revision>64</cp:revision>
  <dcterms:created xsi:type="dcterms:W3CDTF">2009-08-19T12:44:08Z</dcterms:created>
  <dcterms:modified xsi:type="dcterms:W3CDTF">2010-06-09T14:50:32Z</dcterms:modified>
</cp:coreProperties>
</file>