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69" r:id="rId3"/>
    <p:sldId id="258" r:id="rId4"/>
    <p:sldId id="259" r:id="rId5"/>
    <p:sldId id="256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6" autoAdjust="0"/>
    <p:restoredTop sz="94660"/>
  </p:normalViewPr>
  <p:slideViewPr>
    <p:cSldViewPr>
      <p:cViewPr>
        <p:scale>
          <a:sx n="50" d="100"/>
          <a:sy n="50" d="100"/>
        </p:scale>
        <p:origin x="-348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2F23-4D76-4976-BACB-157249A61035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4B77-3C36-4178-AFDB-01B113BD10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2F23-4D76-4976-BACB-157249A61035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4B77-3C36-4178-AFDB-01B113BD10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2F23-4D76-4976-BACB-157249A61035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4B77-3C36-4178-AFDB-01B113BD10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2F23-4D76-4976-BACB-157249A61035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4B77-3C36-4178-AFDB-01B113BD10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2F23-4D76-4976-BACB-157249A61035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4B77-3C36-4178-AFDB-01B113BD10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2F23-4D76-4976-BACB-157249A61035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4B77-3C36-4178-AFDB-01B113BD10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2F23-4D76-4976-BACB-157249A61035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4B77-3C36-4178-AFDB-01B113BD10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2F23-4D76-4976-BACB-157249A61035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4B77-3C36-4178-AFDB-01B113BD10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2F23-4D76-4976-BACB-157249A61035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4B77-3C36-4178-AFDB-01B113BD10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2F23-4D76-4976-BACB-157249A61035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4B77-3C36-4178-AFDB-01B113BD10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2F23-4D76-4976-BACB-157249A61035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4B77-3C36-4178-AFDB-01B113BD10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E2F23-4D76-4976-BACB-157249A61035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A4B77-3C36-4178-AFDB-01B113BD109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0.wav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audio" Target="../media/audio16.wav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audio" Target="../media/audio15.wav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24" Type="http://schemas.openxmlformats.org/officeDocument/2006/relationships/image" Target="../media/image37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2.jpe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7.wav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8.wav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9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Family Vocab 2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2114568"/>
          </a:xfrm>
        </p:spPr>
        <p:txBody>
          <a:bodyPr>
            <a:normAutofit/>
          </a:bodyPr>
          <a:lstStyle/>
          <a:p>
            <a:r>
              <a:rPr lang="en-GB" sz="4400" dirty="0" smtClean="0"/>
              <a:t>More Family Members</a:t>
            </a:r>
          </a:p>
          <a:p>
            <a:r>
              <a:rPr lang="en-GB" sz="4400" dirty="0" smtClean="0"/>
              <a:t>with Miss Happy Balloon</a:t>
            </a:r>
          </a:p>
          <a:p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24160" y="0"/>
            <a:ext cx="1819840" cy="3465324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Father-in-law</a:t>
            </a:r>
            <a:endParaRPr lang="en-GB" sz="3600" b="1" dirty="0" smtClean="0">
              <a:solidFill>
                <a:schemeClr val="tx1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 rot="1500000" flipV="1">
            <a:off x="2928926" y="4000504"/>
            <a:ext cx="428628" cy="64294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HandyFamilyVocab2 10.wav">
            <a:hlinkClick r:id="" action="ppaction://media"/>
          </p:cNvPr>
          <p:cNvPicPr>
            <a:picLocks noRot="1" noChangeAspect="1"/>
          </p:cNvPicPr>
          <p:nvPr>
            <a:wavAudioFile r:embed="rId1" name="HandyFamilyVocab2 10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43223" y="0"/>
            <a:ext cx="1800777" cy="342902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571736" y="142852"/>
            <a:ext cx="3929090" cy="1357322"/>
          </a:xfrm>
          <a:prstGeom prst="wedgeRoundRectCallout">
            <a:avLst>
              <a:gd name="adj1" fmla="val 77114"/>
              <a:gd name="adj2" fmla="val 4244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Schwiegervater</a:t>
            </a:r>
            <a:endParaRPr lang="en-GB" sz="40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4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428868"/>
            <a:ext cx="1819840" cy="3465324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428868"/>
            <a:ext cx="1800777" cy="3429024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Sister-in-law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428596" y="142852"/>
            <a:ext cx="3929090" cy="1071570"/>
          </a:xfrm>
          <a:prstGeom prst="wedgeRoundRectCallout">
            <a:avLst>
              <a:gd name="adj1" fmla="val -30462"/>
              <a:gd name="adj2" fmla="val 14199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die </a:t>
            </a:r>
            <a:r>
              <a:rPr lang="de-DE" sz="4000" b="1" dirty="0" smtClean="0">
                <a:solidFill>
                  <a:schemeClr val="bg2">
                    <a:lumMod val="10000"/>
                  </a:schemeClr>
                </a:solidFill>
              </a:rPr>
              <a:t>Schwägerin</a:t>
            </a:r>
            <a:endParaRPr lang="de-DE" sz="4000" b="1" dirty="0" smtClean="0">
              <a:solidFill>
                <a:schemeClr val="tx1"/>
              </a:solidFill>
            </a:endParaRPr>
          </a:p>
        </p:txBody>
      </p:sp>
      <p:pic>
        <p:nvPicPr>
          <p:cNvPr id="8" name="HandyFamilyVocab2 11.wav">
            <a:hlinkClick r:id="" action="ppaction://media"/>
          </p:cNvPr>
          <p:cNvPicPr>
            <a:picLocks noRot="1" noChangeAspect="1"/>
          </p:cNvPicPr>
          <p:nvPr>
            <a:wavAudioFile r:embed="rId1" name="HandyFamilyVocab2 1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86380" y="0"/>
            <a:ext cx="1819840" cy="3465324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86380" y="0"/>
            <a:ext cx="1800777" cy="3429024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Brother-in-law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214414" y="357166"/>
            <a:ext cx="3571900" cy="1143008"/>
          </a:xfrm>
          <a:prstGeom prst="wedgeRoundRectCallout">
            <a:avLst>
              <a:gd name="adj1" fmla="val 66238"/>
              <a:gd name="adj2" fmla="val 8333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Schwager</a:t>
            </a:r>
            <a:endParaRPr lang="en-GB" sz="4000" b="1" dirty="0" smtClean="0">
              <a:solidFill>
                <a:schemeClr val="tx1"/>
              </a:solidFill>
            </a:endParaRPr>
          </a:p>
        </p:txBody>
      </p:sp>
      <p:pic>
        <p:nvPicPr>
          <p:cNvPr id="8" name="HandyFamilyVocab2 12.wav">
            <a:hlinkClick r:id="" action="ppaction://media"/>
          </p:cNvPr>
          <p:cNvPicPr>
            <a:picLocks noRot="1" noChangeAspect="1"/>
          </p:cNvPicPr>
          <p:nvPr>
            <a:wavAudioFile r:embed="rId1" name="HandyFamilyVocab2 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00892" y="0"/>
            <a:ext cx="1819840" cy="3465324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00892" y="0"/>
            <a:ext cx="1800777" cy="3429024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Daughter-in-law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357290" y="285728"/>
            <a:ext cx="4929222" cy="1071570"/>
          </a:xfrm>
          <a:prstGeom prst="wedgeRoundRectCallout">
            <a:avLst>
              <a:gd name="adj1" fmla="val 67400"/>
              <a:gd name="adj2" fmla="val 5814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die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Schwiegertochter</a:t>
            </a:r>
            <a:endParaRPr lang="en-GB" sz="4000" b="1" dirty="0" smtClean="0">
              <a:solidFill>
                <a:schemeClr val="tx1"/>
              </a:solidFill>
            </a:endParaRPr>
          </a:p>
        </p:txBody>
      </p:sp>
      <p:pic>
        <p:nvPicPr>
          <p:cNvPr id="8" name="HandyFamilyVocab2 13.wav">
            <a:hlinkClick r:id="" action="ppaction://media"/>
          </p:cNvPr>
          <p:cNvPicPr>
            <a:picLocks noRot="1" noChangeAspect="1"/>
          </p:cNvPicPr>
          <p:nvPr>
            <a:wavAudioFile r:embed="rId1" name="HandyFamilyVocab2 1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28604"/>
            <a:ext cx="1819840" cy="3465324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28604"/>
            <a:ext cx="1800777" cy="3429024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Son-in-law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214546" y="142876"/>
            <a:ext cx="3643338" cy="1285860"/>
          </a:xfrm>
          <a:prstGeom prst="wedgeRoundRectCallout">
            <a:avLst>
              <a:gd name="adj1" fmla="val -62709"/>
              <a:gd name="adj2" fmla="val 9726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Schwiegersohn</a:t>
            </a:r>
            <a:endParaRPr lang="en-GB" sz="4000" b="1" dirty="0" smtClean="0">
              <a:solidFill>
                <a:schemeClr val="tx1"/>
              </a:solidFill>
            </a:endParaRPr>
          </a:p>
        </p:txBody>
      </p:sp>
      <p:pic>
        <p:nvPicPr>
          <p:cNvPr id="8" name="HandyFamilyVocab2 14.wav">
            <a:hlinkClick r:id="" action="ppaction://media"/>
          </p:cNvPr>
          <p:cNvPicPr>
            <a:picLocks noRot="1" noChangeAspect="1"/>
          </p:cNvPicPr>
          <p:nvPr>
            <a:wavAudioFile r:embed="rId1" name="HandyFamilyVocab2 1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4" descr="Free Fun Happy Colorful Birthday Party Balloons Creative Commons by Pink Sherbet Photography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28298" y="0"/>
            <a:ext cx="9372298" cy="6858000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ree Fun Happy Colorful Birthday Party Balloons Creative Commons by Pink Sherbet Photograph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28298" y="0"/>
            <a:ext cx="9372298" cy="6858000"/>
          </a:xfrm>
          <a:prstGeom prst="rect">
            <a:avLst/>
          </a:prstGeom>
          <a:noFill/>
        </p:spPr>
      </p:pic>
      <p:pic>
        <p:nvPicPr>
          <p:cNvPr id="6" name="Picture 5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6500826" y="1214422"/>
            <a:ext cx="2513584" cy="4786346"/>
          </a:xfrm>
          <a:prstGeom prst="rect">
            <a:avLst/>
          </a:prstGeom>
        </p:spPr>
      </p:pic>
      <p:pic>
        <p:nvPicPr>
          <p:cNvPr id="7" name="Picture 6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9487968" y="3071810"/>
            <a:ext cx="2513584" cy="478634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14282" y="500042"/>
            <a:ext cx="5857916" cy="3000396"/>
          </a:xfrm>
          <a:prstGeom prst="wedgeRoundRectCallout">
            <a:avLst>
              <a:gd name="adj1" fmla="val 54335"/>
              <a:gd name="adj2" fmla="val 67833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</a:rPr>
              <a:t>Hello again! I’m still Miss Happy Balloon. Here are some more Happy Family Members!</a:t>
            </a:r>
            <a:endParaRPr lang="en-GB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9" name="HandyFamilyVocab2 2.wav">
            <a:hlinkClick r:id="" action="ppaction://media"/>
          </p:cNvPr>
          <p:cNvPicPr>
            <a:picLocks noRot="1" noChangeAspect="1"/>
          </p:cNvPicPr>
          <p:nvPr>
            <a:wavAudioFile r:embed="rId1" name="HandyFamilyVocab2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00301 C -0.06111 0.0544 -0.12205 0.10579 -0.17517 0.11412 C -0.2283 0.12245 -0.27552 0.0831 -0.31892 0.05301 C -0.36233 0.02292 -0.43108 -0.02894 -0.43559 -0.06644 C -0.44011 -0.10394 -0.37517 -0.17847 -0.34601 -0.17199 C -0.31684 -0.16551 -0.28663 -0.0294 -0.26059 -0.02755 C -0.23455 -0.0257 -0.20156 -0.1257 -0.18976 -0.16088 C -0.17795 -0.19607 -0.17761 -0.21227 -0.18976 -0.23866 C -0.20191 -0.26505 -0.2349 -0.30394 -0.26267 -0.31921 C -0.29045 -0.33449 -0.34601 -0.33866 -0.35642 -0.33032 C -0.36684 -0.32199 -0.34601 -0.2956 -0.32517 -0.26921 " pathEditMode="relative" rAng="0" ptsTypes="aaaaaa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" y="-11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1100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4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31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285728"/>
            <a:ext cx="1819840" cy="3465324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285728"/>
            <a:ext cx="1800776" cy="3429023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Husband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71670" y="285728"/>
            <a:ext cx="3214710" cy="1143008"/>
          </a:xfrm>
          <a:prstGeom prst="wedgeRoundRectCallout">
            <a:avLst>
              <a:gd name="adj1" fmla="val -66931"/>
              <a:gd name="adj2" fmla="val 10020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der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Ehemann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HandyFamilyVocab2 3.wav">
            <a:hlinkClick r:id="" action="ppaction://media"/>
          </p:cNvPr>
          <p:cNvPicPr>
            <a:picLocks noRot="1" noChangeAspect="1"/>
          </p:cNvPicPr>
          <p:nvPr>
            <a:wavAudioFile r:embed="rId1" name="HandyFamilyVocab2 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7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24160" y="2428868"/>
            <a:ext cx="1819840" cy="3465324"/>
          </a:xfrm>
          <a:prstGeom prst="rect">
            <a:avLst/>
          </a:prstGeom>
        </p:spPr>
      </p:pic>
      <p:pic>
        <p:nvPicPr>
          <p:cNvPr id="3" name="Picture 2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43223" y="2428868"/>
            <a:ext cx="1800777" cy="3429024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Wife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286512" y="142852"/>
            <a:ext cx="2857520" cy="1143008"/>
          </a:xfrm>
          <a:prstGeom prst="wedgeRoundRectCallout">
            <a:avLst>
              <a:gd name="adj1" fmla="val 5170"/>
              <a:gd name="adj2" fmla="val 15111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die </a:t>
            </a:r>
            <a:r>
              <a:rPr lang="en-GB" sz="4000" b="1" dirty="0" err="1" smtClean="0">
                <a:solidFill>
                  <a:schemeClr val="tx1"/>
                </a:solidFill>
              </a:rPr>
              <a:t>Ehefrau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HandyFamilyVocab2 4.wav">
            <a:hlinkClick r:id="" action="ppaction://media"/>
          </p:cNvPr>
          <p:cNvPicPr>
            <a:picLocks noRot="1" noChangeAspect="1"/>
          </p:cNvPicPr>
          <p:nvPr>
            <a:wavAudioFile r:embed="rId1" name="HandyFamilyVocab2 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428868"/>
            <a:ext cx="1819840" cy="3465324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428868"/>
            <a:ext cx="1800777" cy="3429024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Cousin - Cousins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857356" y="4429132"/>
            <a:ext cx="3143272" cy="1143008"/>
          </a:xfrm>
          <a:prstGeom prst="wedgeRoundRectCallout">
            <a:avLst>
              <a:gd name="adj1" fmla="val -48712"/>
              <a:gd name="adj2" fmla="val -7676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die Cousins/</a:t>
            </a:r>
          </a:p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die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Cousinen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2928926" y="2714620"/>
            <a:ext cx="2928958" cy="1143008"/>
          </a:xfrm>
          <a:prstGeom prst="wedgeRoundRectCallout">
            <a:avLst>
              <a:gd name="adj1" fmla="val -48712"/>
              <a:gd name="adj2" fmla="val -7676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Cousin/</a:t>
            </a:r>
          </a:p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die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Cousine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HandyFamilyVocab2 5.wav">
            <a:hlinkClick r:id="" action="ppaction://media"/>
          </p:cNvPr>
          <p:cNvPicPr>
            <a:picLocks noRot="1" noChangeAspect="1"/>
          </p:cNvPicPr>
          <p:nvPr>
            <a:wavAudioFile r:embed="rId1" name="HandyFamilyVocab2 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2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7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285728"/>
            <a:ext cx="1819840" cy="3465324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285728"/>
            <a:ext cx="1800777" cy="3429024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Uncle and aunt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928926" y="285728"/>
            <a:ext cx="3857652" cy="1357322"/>
          </a:xfrm>
          <a:prstGeom prst="wedgeRoundRectCallout">
            <a:avLst>
              <a:gd name="adj1" fmla="val -69434"/>
              <a:gd name="adj2" fmla="val 4323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Onkel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und die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Tante</a:t>
            </a:r>
            <a:endParaRPr lang="en-GB" sz="4000" b="1" dirty="0" smtClean="0">
              <a:solidFill>
                <a:schemeClr val="tx1"/>
              </a:solidFill>
            </a:endParaRPr>
          </a:p>
        </p:txBody>
      </p:sp>
      <p:pic>
        <p:nvPicPr>
          <p:cNvPr id="8" name="HandyFamilyVocab2 6.wav">
            <a:hlinkClick r:id="" action="ppaction://media"/>
          </p:cNvPr>
          <p:cNvPicPr>
            <a:picLocks noRot="1" noChangeAspect="1"/>
          </p:cNvPicPr>
          <p:nvPr>
            <a:wavAudioFile r:embed="rId1" name="HandyFamilyVocab2 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9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3071810"/>
            <a:ext cx="1819840" cy="3465324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3071810"/>
            <a:ext cx="1800777" cy="3429024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Nephew </a:t>
            </a:r>
            <a:r>
              <a:rPr lang="en-GB" sz="3600" b="1" dirty="0" smtClean="0">
                <a:solidFill>
                  <a:schemeClr val="bg1"/>
                </a:solidFill>
              </a:rPr>
              <a:t>- Nephews</a:t>
            </a:r>
            <a:endParaRPr lang="en-GB" sz="3600" b="1" dirty="0" smtClean="0">
              <a:solidFill>
                <a:schemeClr val="bg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572132" y="4214818"/>
            <a:ext cx="2714644" cy="1143008"/>
          </a:xfrm>
          <a:prstGeom prst="wedgeRoundRectCallout">
            <a:avLst>
              <a:gd name="adj1" fmla="val -90898"/>
              <a:gd name="adj2" fmla="val 490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die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Neffen</a:t>
            </a:r>
            <a:endParaRPr lang="en-GB" sz="4000" b="1" dirty="0" smtClean="0">
              <a:solidFill>
                <a:schemeClr val="tx1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5643570" y="2571744"/>
            <a:ext cx="2714644" cy="1143008"/>
          </a:xfrm>
          <a:prstGeom prst="wedgeRoundRectCallout">
            <a:avLst>
              <a:gd name="adj1" fmla="val -75459"/>
              <a:gd name="adj2" fmla="val 8157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Neffe</a:t>
            </a:r>
            <a:endParaRPr lang="en-GB" sz="4000" b="1" dirty="0" smtClean="0">
              <a:solidFill>
                <a:schemeClr val="tx1"/>
              </a:solidFill>
            </a:endParaRPr>
          </a:p>
        </p:txBody>
      </p:sp>
      <p:pic>
        <p:nvPicPr>
          <p:cNvPr id="9" name="HandyFamilyVocab2 7.wav">
            <a:hlinkClick r:id="" action="ppaction://media"/>
          </p:cNvPr>
          <p:cNvPicPr>
            <a:picLocks noRot="1" noChangeAspect="1"/>
          </p:cNvPicPr>
          <p:nvPr>
            <a:wavAudioFile r:embed="rId1" name="HandyFamilyVocab2 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Nephew - Nephews</a:t>
            </a:r>
            <a:endParaRPr lang="en-GB" sz="3600" b="1" dirty="0" smtClean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24160" y="2143116"/>
            <a:ext cx="1819840" cy="3465324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Niece </a:t>
            </a:r>
            <a:r>
              <a:rPr lang="en-GB" sz="3600" b="1" dirty="0" smtClean="0">
                <a:solidFill>
                  <a:schemeClr val="bg1"/>
                </a:solidFill>
              </a:rPr>
              <a:t>- Nieces</a:t>
            </a:r>
            <a:endParaRPr lang="en-GB" sz="3600" b="1" dirty="0" smtClean="0">
              <a:solidFill>
                <a:schemeClr val="bg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572000" y="357166"/>
            <a:ext cx="3143272" cy="1143008"/>
          </a:xfrm>
          <a:prstGeom prst="wedgeRoundRectCallout">
            <a:avLst>
              <a:gd name="adj1" fmla="val 33143"/>
              <a:gd name="adj2" fmla="val 18823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die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Nichten</a:t>
            </a:r>
            <a:endParaRPr lang="en-GB" sz="4000" b="1" dirty="0" smtClean="0">
              <a:solidFill>
                <a:schemeClr val="tx1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3357554" y="3857628"/>
            <a:ext cx="3143272" cy="1285884"/>
          </a:xfrm>
          <a:prstGeom prst="wedgeRoundRectCallout">
            <a:avLst>
              <a:gd name="adj1" fmla="val 81627"/>
              <a:gd name="adj2" fmla="val -3991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die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Nichte</a:t>
            </a:r>
            <a:endParaRPr lang="en-GB" sz="4000" b="1" dirty="0" smtClean="0">
              <a:solidFill>
                <a:schemeClr val="tx1"/>
              </a:solidFill>
            </a:endParaRPr>
          </a:p>
        </p:txBody>
      </p:sp>
      <p:pic>
        <p:nvPicPr>
          <p:cNvPr id="9" name="HandyFamilyVocab2 8.wav">
            <a:hlinkClick r:id="" action="ppaction://media"/>
          </p:cNvPr>
          <p:cNvPicPr>
            <a:picLocks noRot="1" noChangeAspect="1"/>
          </p:cNvPicPr>
          <p:nvPr>
            <a:wavAudioFile r:embed="rId1" name="HandyFamilyVocab2 8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43223" y="2143116"/>
            <a:ext cx="1800777" cy="3429024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Niece - Nieces</a:t>
            </a:r>
            <a:endParaRPr lang="en-GB" sz="3600" b="1" dirty="0" smtClean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86512" y="2385663"/>
            <a:ext cx="1785950" cy="3400791"/>
          </a:xfrm>
          <a:prstGeom prst="rect">
            <a:avLst/>
          </a:prstGeom>
        </p:spPr>
      </p:pic>
      <p:pic>
        <p:nvPicPr>
          <p:cNvPr id="5" name="Picture 4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86512" y="2385662"/>
            <a:ext cx="1785950" cy="3400791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Mother-in-law</a:t>
            </a:r>
            <a:endParaRPr lang="en-GB" sz="3600" b="1" dirty="0" smtClean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571736" y="142876"/>
            <a:ext cx="4000528" cy="1357298"/>
          </a:xfrm>
          <a:prstGeom prst="wedgeRoundRectCallout">
            <a:avLst>
              <a:gd name="adj1" fmla="val 38492"/>
              <a:gd name="adj2" fmla="val 11895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die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Schwiegermutter</a:t>
            </a:r>
            <a:endParaRPr lang="en-GB" sz="4000" b="1" dirty="0" smtClean="0">
              <a:solidFill>
                <a:schemeClr val="tx1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 flipV="1">
            <a:off x="5214942" y="4572008"/>
            <a:ext cx="428628" cy="64294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HandyFamilyVocab2 9.wav">
            <a:hlinkClick r:id="" action="ppaction://media"/>
          </p:cNvPr>
          <p:cNvPicPr>
            <a:picLocks noRot="1" noChangeAspect="1"/>
          </p:cNvPicPr>
          <p:nvPr>
            <a:wavAudioFile r:embed="rId1" name="HandyFamilyVocab2 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97</Words>
  <Application>Microsoft Office PowerPoint</Application>
  <PresentationFormat>On-screen Show (4:3)</PresentationFormat>
  <Paragraphs>36</Paragraphs>
  <Slides>15</Slides>
  <Notes>0</Notes>
  <HiddenSlides>0</HiddenSlides>
  <MMClips>16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Handy Family Vocab 2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- Family Members 2 </dc:title>
  <dc:creator>nmrn3</dc:creator>
  <cp:lastModifiedBy>David Wilson</cp:lastModifiedBy>
  <cp:revision>30</cp:revision>
  <dcterms:created xsi:type="dcterms:W3CDTF">2010-04-30T09:50:50Z</dcterms:created>
  <dcterms:modified xsi:type="dcterms:W3CDTF">2010-06-09T15:13:27Z</dcterms:modified>
</cp:coreProperties>
</file>