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59" r:id="rId7"/>
    <p:sldId id="260" r:id="rId8"/>
    <p:sldId id="261" r:id="rId9"/>
    <p:sldId id="262" r:id="rId10"/>
    <p:sldId id="272" r:id="rId11"/>
    <p:sldId id="264" r:id="rId12"/>
    <p:sldId id="268" r:id="rId13"/>
    <p:sldId id="266" r:id="rId14"/>
    <p:sldId id="267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59435-4FA7-4E8E-82AC-D86739866C5E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F2338-7D7C-418D-BDB4-27C63006578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3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audio" Target="../media/audio19.wav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audio" Target="../media/audio18.wav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Handy </a:t>
            </a:r>
            <a:r>
              <a:rPr lang="en-GB" sz="7200" dirty="0" smtClean="0"/>
              <a:t>Food Vocab 1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Meals with the Angry Family</a:t>
            </a:r>
            <a:endParaRPr lang="en-GB" sz="4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re Whole Wheat Bread by sierravalleygir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Bread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785794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785794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00430" y="3857628"/>
            <a:ext cx="3571900" cy="1285884"/>
          </a:xfrm>
          <a:prstGeom prst="wedgeRoundRectCallout">
            <a:avLst>
              <a:gd name="adj1" fmla="val -87138"/>
              <a:gd name="adj2" fmla="val -292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Das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Brot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Vocab-Meals 10.wav">
            <a:hlinkClick r:id="" action="ppaction://media"/>
          </p:cNvPr>
          <p:cNvPicPr>
            <a:picLocks noRot="1" noChangeAspect="1"/>
          </p:cNvPicPr>
          <p:nvPr>
            <a:wavAudioFile r:embed="rId1" name="HandyVocab-Meals 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he World's Best Sandwich! by Telstar Logistic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85720" y="285728"/>
            <a:ext cx="4786346" cy="1214446"/>
          </a:xfrm>
          <a:prstGeom prst="wedgeRoundRectCallout">
            <a:avLst>
              <a:gd name="adj1" fmla="val 69600"/>
              <a:gd name="adj2" fmla="val 919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Das Sandwich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Sandwich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141988"/>
            <a:ext cx="2582610" cy="434519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141988"/>
            <a:ext cx="2582610" cy="4345195"/>
          </a:xfrm>
          <a:prstGeom prst="rect">
            <a:avLst/>
          </a:prstGeom>
        </p:spPr>
      </p:pic>
      <p:pic>
        <p:nvPicPr>
          <p:cNvPr id="7" name="HandyVocab-Meals 11.wav">
            <a:hlinkClick r:id="" action="ppaction://media"/>
          </p:cNvPr>
          <p:cNvPicPr>
            <a:picLocks noRot="1" noChangeAspect="1"/>
          </p:cNvPicPr>
          <p:nvPr>
            <a:wavAudioFile r:embed="rId1" name="HandyVocab-Meals 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read Toasts by FrancoisRoch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Toast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8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00430" y="4071942"/>
            <a:ext cx="4714908" cy="1071570"/>
          </a:xfrm>
          <a:prstGeom prst="wedgeRoundRectCallout">
            <a:avLst>
              <a:gd name="adj1" fmla="val -72738"/>
              <a:gd name="adj2" fmla="val -783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Das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Toastbrot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Vocab-Meals 12.wav">
            <a:hlinkClick r:id="" action="ppaction://media"/>
          </p:cNvPr>
          <p:cNvPicPr>
            <a:picLocks noRot="1" noChangeAspect="1"/>
          </p:cNvPicPr>
          <p:nvPr>
            <a:wavAudioFile r:embed="rId1" name="HandyVocab-Meals 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alad by catsp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Salad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1995600" cy="3357562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"/>
            <a:ext cx="1995600" cy="3357562"/>
          </a:xfrm>
          <a:prstGeom prst="rect">
            <a:avLst/>
          </a:prstGeom>
        </p:spPr>
      </p:pic>
      <p:pic>
        <p:nvPicPr>
          <p:cNvPr id="7" name="HandyVocab-Meals 13.wav">
            <a:hlinkClick r:id="" action="ppaction://media"/>
          </p:cNvPr>
          <p:cNvPicPr>
            <a:picLocks noRot="1" noChangeAspect="1"/>
          </p:cNvPicPr>
          <p:nvPr>
            <a:wavAudioFile r:embed="rId1" name="HandyVocab-Meals 1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500298" y="285728"/>
            <a:ext cx="2143140" cy="1785950"/>
          </a:xfrm>
          <a:prstGeom prst="wedgeRoundRectCallout">
            <a:avLst>
              <a:gd name="adj1" fmla="val -85055"/>
              <a:gd name="adj2" fmla="val 606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err="1" smtClean="0">
                <a:solidFill>
                  <a:schemeClr val="tx1"/>
                </a:solidFill>
              </a:rPr>
              <a:t>Der</a:t>
            </a:r>
            <a:r>
              <a:rPr lang="en-GB" altLang="en-US" sz="6000" b="1" dirty="0" smtClean="0">
                <a:solidFill>
                  <a:schemeClr val="tx1"/>
                </a:solidFill>
              </a:rPr>
              <a:t>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Salat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ereal bowl by Pacfoll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Cereal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1958" y="1"/>
            <a:ext cx="2590039" cy="4357694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"/>
            <a:ext cx="2590039" cy="4357694"/>
          </a:xfrm>
          <a:prstGeom prst="rect">
            <a:avLst/>
          </a:prstGeom>
        </p:spPr>
      </p:pic>
      <p:pic>
        <p:nvPicPr>
          <p:cNvPr id="7" name="HandyVocab-Meals 14.wav">
            <a:hlinkClick r:id="" action="ppaction://media"/>
          </p:cNvPr>
          <p:cNvPicPr>
            <a:picLocks noRot="1" noChangeAspect="1"/>
          </p:cNvPicPr>
          <p:nvPr>
            <a:wavAudioFile r:embed="rId1" name="HandyVocab-Meals 1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71472" y="357166"/>
            <a:ext cx="4643470" cy="1500198"/>
          </a:xfrm>
          <a:prstGeom prst="wedgeRoundRectCallout">
            <a:avLst>
              <a:gd name="adj1" fmla="val 87009"/>
              <a:gd name="adj2" fmla="val 1331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Die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Zerealien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Yoghurt and Müsli by mismisimo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357554" y="500042"/>
            <a:ext cx="3929090" cy="1143008"/>
          </a:xfrm>
          <a:prstGeom prst="wedgeRoundRectCallout">
            <a:avLst>
              <a:gd name="adj1" fmla="val -68974"/>
              <a:gd name="adj2" fmla="val 32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Das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Müsli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Muesli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32" y="0"/>
            <a:ext cx="2879237" cy="4844265"/>
          </a:xfrm>
          <a:prstGeom prst="rect">
            <a:avLst/>
          </a:prstGeom>
        </p:spPr>
      </p:pic>
      <p:pic>
        <p:nvPicPr>
          <p:cNvPr id="7" name="HandyVocab-Meals 15.wav">
            <a:hlinkClick r:id="" action="ppaction://media"/>
          </p:cNvPr>
          <p:cNvPicPr>
            <a:picLocks noRot="1" noChangeAspect="1"/>
          </p:cNvPicPr>
          <p:nvPr>
            <a:wavAudioFile r:embed="rId1" name="HandyVocab-Meals 1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eggs of many colors by woodleywonderwork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Eggs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2002" y="-247134"/>
            <a:ext cx="3450709" cy="5805756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-247134"/>
            <a:ext cx="3450709" cy="5805756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214678" y="4000504"/>
            <a:ext cx="3143272" cy="1071570"/>
          </a:xfrm>
          <a:prstGeom prst="wedgeRoundRectCallout">
            <a:avLst>
              <a:gd name="adj1" fmla="val -68480"/>
              <a:gd name="adj2" fmla="val -463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Die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Eier</a:t>
            </a:r>
            <a:endParaRPr lang="en-GB" altLang="en-US" sz="6000" b="1" dirty="0">
              <a:solidFill>
                <a:schemeClr val="tx1"/>
              </a:solidFill>
            </a:endParaRPr>
          </a:p>
        </p:txBody>
      </p:sp>
      <p:pic>
        <p:nvPicPr>
          <p:cNvPr id="8" name="HandyVocab-Meals 16.wav">
            <a:hlinkClick r:id="" action="ppaction://media"/>
          </p:cNvPr>
          <p:cNvPicPr>
            <a:picLocks noRot="1" noChangeAspect="1"/>
          </p:cNvPicPr>
          <p:nvPr>
            <a:wavAudioFile r:embed="rId1" name="HandyVocab-Meals 1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gaponak Kitchen 1 by thekitchendesigner.or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714744" y="1000108"/>
            <a:ext cx="4714908" cy="2928958"/>
          </a:xfrm>
          <a:prstGeom prst="wedgeRoundRectCallout">
            <a:avLst>
              <a:gd name="adj1" fmla="val -59519"/>
              <a:gd name="adj2" fmla="val 623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the confused and hungry Wolfman. 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I’ll eat anything.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14356"/>
            <a:ext cx="2879237" cy="4844265"/>
          </a:xfrm>
          <a:prstGeom prst="rect">
            <a:avLst/>
          </a:prstGeom>
        </p:spPr>
      </p:pic>
      <p:pic>
        <p:nvPicPr>
          <p:cNvPr id="6" name="HandyVocab-Meals 17.wav">
            <a:hlinkClick r:id="" action="ppaction://media"/>
          </p:cNvPr>
          <p:cNvPicPr>
            <a:picLocks noRot="1" noChangeAspect="1"/>
          </p:cNvPicPr>
          <p:nvPr>
            <a:wavAudioFile r:embed="rId1" name="HandyVocab-Meals 1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gaponak Kitchen 1 by thekitchendesigner.or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1000108"/>
            <a:ext cx="4714908" cy="2571768"/>
          </a:xfrm>
          <a:prstGeom prst="wedgeRoundRectCallout">
            <a:avLst>
              <a:gd name="adj1" fmla="val -59011"/>
              <a:gd name="adj2" fmla="val 447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Confused and Angry Wolfman. What can I have to eat today?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14356"/>
            <a:ext cx="2879237" cy="4844265"/>
          </a:xfrm>
          <a:prstGeom prst="rect">
            <a:avLst/>
          </a:prstGeom>
        </p:spPr>
      </p:pic>
      <p:pic>
        <p:nvPicPr>
          <p:cNvPr id="9" name="HandyVocab-Meals 2.wav">
            <a:hlinkClick r:id="" action="ppaction://media"/>
          </p:cNvPr>
          <p:cNvPicPr>
            <a:picLocks noRot="1" noChangeAspect="1"/>
          </p:cNvPicPr>
          <p:nvPr>
            <a:wavAudioFile r:embed="rId1" name="HandyVocab-Meals 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asta in casa by orsoram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1071538" y="571480"/>
            <a:ext cx="4000528" cy="1428760"/>
          </a:xfrm>
          <a:prstGeom prst="wedgeRoundRectCallout">
            <a:avLst>
              <a:gd name="adj1" fmla="val 83928"/>
              <a:gd name="adj2" fmla="val 691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Nudeln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Pasta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2279" y="1428736"/>
            <a:ext cx="2369718" cy="3987009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1428736"/>
            <a:ext cx="2369718" cy="3987009"/>
          </a:xfrm>
          <a:prstGeom prst="rect">
            <a:avLst/>
          </a:prstGeom>
        </p:spPr>
      </p:pic>
      <p:pic>
        <p:nvPicPr>
          <p:cNvPr id="7" name="HandyVocab-Meals 3.wav">
            <a:hlinkClick r:id="" action="ppaction://media"/>
          </p:cNvPr>
          <p:cNvPicPr>
            <a:picLocks noRot="1" noChangeAspect="1"/>
          </p:cNvPicPr>
          <p:nvPr>
            <a:wavAudioFile r:embed="rId1" name="HandyVocab-Meals 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Turkish Pilaf Rice - degustation - Ottoman Cuisine by avlxyz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714612" y="357166"/>
            <a:ext cx="3214710" cy="928694"/>
          </a:xfrm>
          <a:prstGeom prst="wedgeRoundRectCallout">
            <a:avLst>
              <a:gd name="adj1" fmla="val -44166"/>
              <a:gd name="adj2" fmla="val 958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Reis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Rice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236295" cy="3762527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236295" cy="3762527"/>
          </a:xfrm>
          <a:prstGeom prst="rect">
            <a:avLst/>
          </a:prstGeom>
        </p:spPr>
      </p:pic>
      <p:pic>
        <p:nvPicPr>
          <p:cNvPr id="7" name="HandyVocab-Meals 4.wav">
            <a:hlinkClick r:id="" action="ppaction://media"/>
          </p:cNvPr>
          <p:cNvPicPr>
            <a:picLocks noRot="1" noChangeAspect="1"/>
          </p:cNvPicPr>
          <p:nvPr>
            <a:wavAudioFile r:embed="rId1" name="HandyVocab-Meals 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ie by Darren Forem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58" y="285728"/>
            <a:ext cx="3143272" cy="1928826"/>
          </a:xfrm>
          <a:prstGeom prst="wedgeRoundRectCallout">
            <a:avLst>
              <a:gd name="adj1" fmla="val -28166"/>
              <a:gd name="adj2" fmla="val 838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Pastete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Pie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471" y="2357430"/>
            <a:ext cx="1902660" cy="3201191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357430"/>
            <a:ext cx="1902660" cy="3201191"/>
          </a:xfrm>
          <a:prstGeom prst="rect">
            <a:avLst/>
          </a:prstGeom>
        </p:spPr>
      </p:pic>
      <p:pic>
        <p:nvPicPr>
          <p:cNvPr id="7" name="HandyVocab-Meals 5.wav">
            <a:hlinkClick r:id="" action="ppaction://media"/>
          </p:cNvPr>
          <p:cNvPicPr>
            <a:picLocks noRot="1" noChangeAspect="1"/>
          </p:cNvPicPr>
          <p:nvPr>
            <a:wavAudioFile r:embed="rId1" name="HandyVocab-Meals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est BBQ Chicken with Simple Barbecue Sauce by thebittenword.co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5214942" y="2643182"/>
            <a:ext cx="3786214" cy="1785950"/>
          </a:xfrm>
          <a:prstGeom prst="wedgeRoundRectCallout">
            <a:avLst>
              <a:gd name="adj1" fmla="val -123159"/>
              <a:gd name="adj2" fmla="val 510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Hühnchen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Chicken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00240"/>
            <a:ext cx="2114959" cy="3558381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00240"/>
            <a:ext cx="2114959" cy="3558381"/>
          </a:xfrm>
          <a:prstGeom prst="rect">
            <a:avLst/>
          </a:prstGeom>
        </p:spPr>
      </p:pic>
      <p:pic>
        <p:nvPicPr>
          <p:cNvPr id="7" name="HandyVocab-Meals 6.wav">
            <a:hlinkClick r:id="" action="ppaction://media"/>
          </p:cNvPr>
          <p:cNvPicPr>
            <a:picLocks noRot="1" noChangeAspect="1"/>
          </p:cNvPicPr>
          <p:nvPr>
            <a:wavAudioFile r:embed="rId1" name="HandyVocab-Meals 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oast beef by adacti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Beef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32" y="0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428992" y="357166"/>
            <a:ext cx="5429288" cy="1285884"/>
          </a:xfrm>
          <a:prstGeom prst="wedgeRoundRectCallout">
            <a:avLst>
              <a:gd name="adj1" fmla="val -68186"/>
              <a:gd name="adj2" fmla="val 3056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Rindfleisch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Vocab-Meals 7.wav">
            <a:hlinkClick r:id="" action="ppaction://media"/>
          </p:cNvPr>
          <p:cNvPicPr>
            <a:picLocks noRot="1" noChangeAspect="1"/>
          </p:cNvPicPr>
          <p:nvPr>
            <a:wavAudioFile r:embed="rId1" name="HandyVocab-Meals 7.wav"/>
          </p:nvPr>
        </p:nvPicPr>
        <p:blipFill>
          <a:blip r:embed="rId6" cstate="screen"/>
          <a:stretch>
            <a:fillRect/>
          </a:stretch>
        </p:blipFill>
        <p:spPr>
          <a:xfrm flipV="1">
            <a:off x="8877320" y="6591320"/>
            <a:ext cx="266680" cy="26668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onight's Dinner: Pork Chops by ctaloi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Pork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4861" y="1643050"/>
            <a:ext cx="2379171" cy="4002913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4861" y="1643050"/>
            <a:ext cx="2379171" cy="4002913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14282" y="3714752"/>
            <a:ext cx="5643602" cy="1785950"/>
          </a:xfrm>
          <a:prstGeom prst="wedgeRoundRectCallout">
            <a:avLst>
              <a:gd name="adj1" fmla="val 72250"/>
              <a:gd name="adj2" fmla="val -57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Schweinefleisch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Vocab-Meals 8.wav">
            <a:hlinkClick r:id="" action="ppaction://media"/>
          </p:cNvPr>
          <p:cNvPicPr>
            <a:picLocks noRot="1" noChangeAspect="1"/>
          </p:cNvPicPr>
          <p:nvPr>
            <a:wavAudioFile r:embed="rId1" name="HandyVocab-Meals 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ome made sausage - grilled by mccun934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143108" y="285728"/>
            <a:ext cx="3214710" cy="1714488"/>
          </a:xfrm>
          <a:prstGeom prst="wedgeRoundRectCallout">
            <a:avLst>
              <a:gd name="adj1" fmla="val 69018"/>
              <a:gd name="adj2" fmla="val 22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Wurst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Sausage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797320" y="0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786446" y="0"/>
            <a:ext cx="2879237" cy="4844265"/>
          </a:xfrm>
          <a:prstGeom prst="rect">
            <a:avLst/>
          </a:prstGeom>
        </p:spPr>
      </p:pic>
      <p:pic>
        <p:nvPicPr>
          <p:cNvPr id="7" name="HandyVocab-Meals 9.wav">
            <a:hlinkClick r:id="" action="ppaction://media"/>
          </p:cNvPr>
          <p:cNvPicPr>
            <a:picLocks noRot="1" noChangeAspect="1"/>
          </p:cNvPicPr>
          <p:nvPr>
            <a:wavAudioFile r:embed="rId1" name="HandyVocab-Meals 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83</Words>
  <Application>Microsoft Office PowerPoint</Application>
  <PresentationFormat>On-screen Show (4:3)</PresentationFormat>
  <Paragraphs>34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Handy Food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Food: Meals</dc:title>
  <dc:creator>David Wilson</dc:creator>
  <cp:lastModifiedBy>David Wilson</cp:lastModifiedBy>
  <cp:revision>53</cp:revision>
  <dcterms:created xsi:type="dcterms:W3CDTF">2009-08-06T13:59:37Z</dcterms:created>
  <dcterms:modified xsi:type="dcterms:W3CDTF">2010-03-10T10:35:27Z</dcterms:modified>
</cp:coreProperties>
</file>