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4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69264-6C35-40E4-A272-0AFFE1F5CBEA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462D-700F-4561-AE49-9B1604FF48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69264-6C35-40E4-A272-0AFFE1F5CBEA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462D-700F-4561-AE49-9B1604FF48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69264-6C35-40E4-A272-0AFFE1F5CBEA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462D-700F-4561-AE49-9B1604FF48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69264-6C35-40E4-A272-0AFFE1F5CBEA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462D-700F-4561-AE49-9B1604FF48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69264-6C35-40E4-A272-0AFFE1F5CBEA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462D-700F-4561-AE49-9B1604FF48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69264-6C35-40E4-A272-0AFFE1F5CBEA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462D-700F-4561-AE49-9B1604FF48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69264-6C35-40E4-A272-0AFFE1F5CBEA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462D-700F-4561-AE49-9B1604FF48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69264-6C35-40E4-A272-0AFFE1F5CBEA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462D-700F-4561-AE49-9B1604FF48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69264-6C35-40E4-A272-0AFFE1F5CBEA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462D-700F-4561-AE49-9B1604FF48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69264-6C35-40E4-A272-0AFFE1F5CBEA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462D-700F-4561-AE49-9B1604FF48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69264-6C35-40E4-A272-0AFFE1F5CBEA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3462D-700F-4561-AE49-9B1604FF48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69264-6C35-40E4-A272-0AFFE1F5CBEA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3462D-700F-4561-AE49-9B1604FF48C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audio" Target="../media/audio13.wav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audio" Target="../media/audio12.wav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7200" dirty="0" smtClean="0"/>
              <a:t>Handy </a:t>
            </a:r>
            <a:r>
              <a:rPr lang="en-GB" sz="7200" dirty="0" smtClean="0"/>
              <a:t>Food Vocab 2</a:t>
            </a:r>
            <a:endParaRPr lang="en-GB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1538" y="3886200"/>
            <a:ext cx="6786610" cy="1752600"/>
          </a:xfrm>
        </p:spPr>
        <p:txBody>
          <a:bodyPr>
            <a:normAutofit/>
          </a:bodyPr>
          <a:lstStyle/>
          <a:p>
            <a:r>
              <a:rPr lang="en-GB" sz="4000" dirty="0" smtClean="0"/>
              <a:t>Desserts with the Angry Family</a:t>
            </a:r>
            <a:endParaRPr lang="en-GB" sz="4000" dirty="0"/>
          </a:p>
        </p:txBody>
      </p:sp>
      <p:pic>
        <p:nvPicPr>
          <p:cNvPr id="5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429652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Bananas, Greek Yoghurt and Greek Honey by Moonrhino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32" y="0"/>
            <a:ext cx="9144064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Banana yoghurt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1"/>
            <a:ext cx="2207900" cy="3714752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" y="1"/>
            <a:ext cx="2214546" cy="3725934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285720" y="3714752"/>
            <a:ext cx="4929222" cy="1785950"/>
          </a:xfrm>
          <a:prstGeom prst="wedgeRoundRectCallout">
            <a:avLst>
              <a:gd name="adj1" fmla="val -27400"/>
              <a:gd name="adj2" fmla="val -9890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Bananen</a:t>
            </a:r>
            <a:r>
              <a:rPr lang="en-GB" sz="6000" b="1" dirty="0" smtClean="0">
                <a:solidFill>
                  <a:schemeClr val="tx1"/>
                </a:solidFill>
              </a:rPr>
              <a:t>- </a:t>
            </a:r>
            <a:r>
              <a:rPr lang="en-GB" sz="6000" b="1" dirty="0" err="1" smtClean="0">
                <a:solidFill>
                  <a:schemeClr val="tx1"/>
                </a:solidFill>
              </a:rPr>
              <a:t>Joghurt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9" name="HandyVocab-Desserts - 10.wav">
            <a:hlinkClick r:id="" action="ppaction://media"/>
          </p:cNvPr>
          <p:cNvPicPr>
            <a:picLocks noRot="1" noChangeAspect="1"/>
          </p:cNvPicPr>
          <p:nvPr>
            <a:wavAudioFile r:embed="rId1" name="HandyVocab-Desserts - 10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agaponak Kitchen 1 by thekitchendesigner.org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571868" y="1142984"/>
            <a:ext cx="4714908" cy="2643206"/>
          </a:xfrm>
          <a:prstGeom prst="wedgeRoundRectCallout">
            <a:avLst>
              <a:gd name="adj1" fmla="val -55479"/>
              <a:gd name="adj2" fmla="val 5547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Remember these words or I’ll eat your feet.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571480"/>
            <a:ext cx="2879237" cy="4844265"/>
          </a:xfrm>
          <a:prstGeom prst="rect">
            <a:avLst/>
          </a:prstGeom>
        </p:spPr>
      </p:pic>
      <p:pic>
        <p:nvPicPr>
          <p:cNvPr id="9" name="Picture 8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571480"/>
            <a:ext cx="2879237" cy="4844265"/>
          </a:xfrm>
          <a:prstGeom prst="rect">
            <a:avLst/>
          </a:prstGeom>
        </p:spPr>
      </p:pic>
      <p:pic>
        <p:nvPicPr>
          <p:cNvPr id="6" name="HandyVocab-Desserts - 11.wav">
            <a:hlinkClick r:id="" action="ppaction://media"/>
          </p:cNvPr>
          <p:cNvPicPr>
            <a:picLocks noRot="1" noChangeAspect="1"/>
          </p:cNvPicPr>
          <p:nvPr>
            <a:wavAudioFile r:embed="rId1" name="HandyVocab-Desserts - 11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agaponak Kitchen 1 by thekitchendesigner.org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2" name="Picture 1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9191" y="571480"/>
            <a:ext cx="2879237" cy="48442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286116" y="571480"/>
            <a:ext cx="5072098" cy="2928934"/>
          </a:xfrm>
          <a:prstGeom prst="wedgeRoundRectCallout">
            <a:avLst>
              <a:gd name="adj1" fmla="val -49049"/>
              <a:gd name="adj2" fmla="val 652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 am still the Confused and Angry Wolfman. Now I need dessert.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571480"/>
            <a:ext cx="2879237" cy="4844265"/>
          </a:xfrm>
          <a:prstGeom prst="rect">
            <a:avLst/>
          </a:prstGeom>
        </p:spPr>
      </p:pic>
      <p:pic>
        <p:nvPicPr>
          <p:cNvPr id="8" name="HandyVocab-Desserts - 2.wav">
            <a:hlinkClick r:id="" action="ppaction://media"/>
          </p:cNvPr>
          <p:cNvPicPr>
            <a:picLocks noRot="1" noChangeAspect="1"/>
          </p:cNvPicPr>
          <p:nvPr>
            <a:wavAudioFile r:embed="rId1" name="HandyVocab-Desserts - 2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8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e all scream for ice cream by St0rmz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Ice cream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0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-32" y="0"/>
            <a:ext cx="2879237" cy="48442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286116" y="357166"/>
            <a:ext cx="4857784" cy="1214446"/>
          </a:xfrm>
          <a:prstGeom prst="wedgeRoundRectCallout">
            <a:avLst>
              <a:gd name="adj1" fmla="val -61120"/>
              <a:gd name="adj2" fmla="val 1237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Eiscreme</a:t>
            </a:r>
          </a:p>
        </p:txBody>
      </p:sp>
      <p:pic>
        <p:nvPicPr>
          <p:cNvPr id="9" name="HandyVocab-Desserts - 3.wav">
            <a:hlinkClick r:id="" action="ppaction://media"/>
          </p:cNvPr>
          <p:cNvPicPr>
            <a:picLocks noRot="1" noChangeAspect="1"/>
          </p:cNvPicPr>
          <p:nvPr>
            <a:wavAudioFile r:embed="rId1" name="HandyVocab-Desserts - 3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trawberry Macaroon Cupcakes by Aaron Landry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786182" y="4143380"/>
            <a:ext cx="4429156" cy="1071570"/>
          </a:xfrm>
          <a:prstGeom prst="wedgeRoundRectCallout">
            <a:avLst>
              <a:gd name="adj1" fmla="val -61563"/>
              <a:gd name="adj2" fmla="val -5705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 Kuchen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Cake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9191" y="571480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571480"/>
            <a:ext cx="2879237" cy="4844265"/>
          </a:xfrm>
          <a:prstGeom prst="rect">
            <a:avLst/>
          </a:prstGeom>
        </p:spPr>
      </p:pic>
      <p:pic>
        <p:nvPicPr>
          <p:cNvPr id="9" name="HandyVocab-Desserts - 4.wav">
            <a:hlinkClick r:id="" action="ppaction://media"/>
          </p:cNvPr>
          <p:cNvPicPr>
            <a:picLocks noRot="1" noChangeAspect="1"/>
          </p:cNvPicPr>
          <p:nvPr>
            <a:wavAudioFile r:embed="rId1" name="HandyVocab-Desserts - 4.wav"/>
          </p:nvPr>
        </p:nvPicPr>
        <p:blipFill>
          <a:blip r:embed="rId6" cstate="screen"/>
          <a:stretch>
            <a:fillRect/>
          </a:stretch>
        </p:blipFill>
        <p:spPr>
          <a:xfrm>
            <a:off x="8286776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Chocolate Chip Cookies by Paolo Mañalac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Cookie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68758" y="642918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857884" y="642918"/>
            <a:ext cx="2879237" cy="48442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1357290" y="4000504"/>
            <a:ext cx="3714776" cy="1143008"/>
          </a:xfrm>
          <a:prstGeom prst="wedgeRoundRectCallout">
            <a:avLst>
              <a:gd name="adj1" fmla="val 76175"/>
              <a:gd name="adj2" fmla="val -2583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Keks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9" name="HandyVocab-Desserts - 5.wav">
            <a:hlinkClick r:id="" action="ppaction://media"/>
          </p:cNvPr>
          <p:cNvPicPr>
            <a:picLocks noRot="1" noChangeAspect="1"/>
          </p:cNvPicPr>
          <p:nvPr>
            <a:wavAudioFile r:embed="rId1" name="HandyVocab-Desserts - 5.wav"/>
          </p:nvPr>
        </p:nvPicPr>
        <p:blipFill>
          <a:blip r:embed="rId6" cstate="screen"/>
          <a:stretch>
            <a:fillRect/>
          </a:stretch>
        </p:blipFill>
        <p:spPr>
          <a:xfrm>
            <a:off x="8286776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acro Custard Cream by ....Tim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Biscuit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5979043" y="285728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5979043" y="285728"/>
            <a:ext cx="2879237" cy="48442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928662" y="428604"/>
            <a:ext cx="5072098" cy="1285884"/>
          </a:xfrm>
          <a:prstGeom prst="wedgeRoundRectCallout">
            <a:avLst>
              <a:gd name="adj1" fmla="val 57833"/>
              <a:gd name="adj2" fmla="val 2986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Das Plätzchen</a:t>
            </a:r>
          </a:p>
        </p:txBody>
      </p:sp>
      <p:pic>
        <p:nvPicPr>
          <p:cNvPr id="9" name="HandyVocab-Desserts - 6.wav">
            <a:hlinkClick r:id="" action="ppaction://media"/>
          </p:cNvPr>
          <p:cNvPicPr>
            <a:picLocks noRot="1" noChangeAspect="1"/>
          </p:cNvPicPr>
          <p:nvPr>
            <a:wavAudioFile r:embed="rId1" name="HandyVocab-Desserts - 6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Sponge Pudding with Custard by neal.traf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000364" y="285728"/>
            <a:ext cx="4929222" cy="1143008"/>
          </a:xfrm>
          <a:prstGeom prst="wedgeRoundRectCallout">
            <a:avLst>
              <a:gd name="adj1" fmla="val -53517"/>
              <a:gd name="adj2" fmla="val 16249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 Pudding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Pudding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06" y="571480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06" y="571480"/>
            <a:ext cx="2879237" cy="4844265"/>
          </a:xfrm>
          <a:prstGeom prst="rect">
            <a:avLst/>
          </a:prstGeom>
        </p:spPr>
      </p:pic>
      <p:pic>
        <p:nvPicPr>
          <p:cNvPr id="9" name="HandyVocab-Desserts - 7.wav">
            <a:hlinkClick r:id="" action="ppaction://media"/>
          </p:cNvPr>
          <p:cNvPicPr>
            <a:picLocks noRot="1" noChangeAspect="1"/>
          </p:cNvPicPr>
          <p:nvPr>
            <a:wavAudioFile r:embed="rId1" name="HandyVocab-Desserts - 7.wav"/>
          </p:nvPr>
        </p:nvPicPr>
        <p:blipFill>
          <a:blip r:embed="rId6" cstate="screen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Mousse Dessert by rexip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071570"/>
            <a:ext cx="5688726" cy="5643578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Chocolate Mousse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525630" flipH="1">
            <a:off x="6559953" y="2319341"/>
            <a:ext cx="1850643" cy="3113674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546219" flipH="1">
            <a:off x="6559952" y="2319341"/>
            <a:ext cx="1850643" cy="3113674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142876" y="142852"/>
            <a:ext cx="8786842" cy="1071570"/>
          </a:xfrm>
          <a:prstGeom prst="wedgeRoundRectCallout">
            <a:avLst>
              <a:gd name="adj1" fmla="val 25427"/>
              <a:gd name="adj2" fmla="val 23544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Schokoladen</a:t>
            </a:r>
            <a:r>
              <a:rPr lang="en-GB" sz="6000" b="1" dirty="0" smtClean="0">
                <a:solidFill>
                  <a:schemeClr val="tx1"/>
                </a:solidFill>
              </a:rPr>
              <a:t>-Mousse</a:t>
            </a:r>
          </a:p>
        </p:txBody>
      </p:sp>
      <p:pic>
        <p:nvPicPr>
          <p:cNvPr id="9" name="HandyVocab-Desserts - 8.wav">
            <a:hlinkClick r:id="" action="ppaction://media"/>
          </p:cNvPr>
          <p:cNvPicPr>
            <a:picLocks noRot="1" noChangeAspect="1"/>
          </p:cNvPicPr>
          <p:nvPr>
            <a:wavAudioFile r:embed="rId1" name="HandyVocab-Desserts - 8.wav"/>
          </p:nvPr>
        </p:nvPicPr>
        <p:blipFill>
          <a:blip r:embed="rId6" cstate="screen"/>
          <a:stretch>
            <a:fillRect/>
          </a:stretch>
        </p:blipFill>
        <p:spPr>
          <a:xfrm>
            <a:off x="81439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fruit salad from flore by sweetbeetandgreenbea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357554" y="357166"/>
            <a:ext cx="5357850" cy="1214446"/>
          </a:xfrm>
          <a:prstGeom prst="wedgeRoundRectCallout">
            <a:avLst>
              <a:gd name="adj1" fmla="val -59722"/>
              <a:gd name="adj2" fmla="val 17964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Fruchtsalat</a:t>
            </a:r>
            <a:endParaRPr lang="en-GB" sz="6000" b="1" dirty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Fruit salad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799313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799313"/>
            <a:ext cx="2879237" cy="4844265"/>
          </a:xfrm>
          <a:prstGeom prst="rect">
            <a:avLst/>
          </a:prstGeom>
        </p:spPr>
      </p:pic>
      <p:pic>
        <p:nvPicPr>
          <p:cNvPr id="9" name="HandyVocab-Desserts - 9.wav">
            <a:hlinkClick r:id="" action="ppaction://media"/>
          </p:cNvPr>
          <p:cNvPicPr>
            <a:picLocks noRot="1" noChangeAspect="1"/>
          </p:cNvPicPr>
          <p:nvPr>
            <a:wavAudioFile r:embed="rId1" name="HandyVocab-Desserts - 9.wav"/>
          </p:nvPr>
        </p:nvPicPr>
        <p:blipFill>
          <a:blip r:embed="rId6" cstate="screen"/>
          <a:stretch>
            <a:fillRect/>
          </a:stretch>
        </p:blipFill>
        <p:spPr>
          <a:xfrm>
            <a:off x="8286776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65</Words>
  <Application>Microsoft Office PowerPoint</Application>
  <PresentationFormat>On-screen Show (4:3)</PresentationFormat>
  <Paragraphs>21</Paragraphs>
  <Slides>12</Slides>
  <Notes>0</Notes>
  <HiddenSlides>0</HiddenSlides>
  <MMClips>13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Handy Food Vocab 2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Food</dc:title>
  <dc:creator>David Wilson</dc:creator>
  <cp:lastModifiedBy>David Wilson</cp:lastModifiedBy>
  <cp:revision>29</cp:revision>
  <dcterms:created xsi:type="dcterms:W3CDTF">2009-08-06T15:05:16Z</dcterms:created>
  <dcterms:modified xsi:type="dcterms:W3CDTF">2010-03-10T10:36:38Z</dcterms:modified>
</cp:coreProperties>
</file>