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7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142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18FCA-E956-429C-8D15-F02089703724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5080B-D86B-4A2E-98E5-A75F7D757E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18FCA-E956-429C-8D15-F02089703724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5080B-D86B-4A2E-98E5-A75F7D757E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18FCA-E956-429C-8D15-F02089703724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5080B-D86B-4A2E-98E5-A75F7D757E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18FCA-E956-429C-8D15-F02089703724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5080B-D86B-4A2E-98E5-A75F7D757E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18FCA-E956-429C-8D15-F02089703724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5080B-D86B-4A2E-98E5-A75F7D757E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18FCA-E956-429C-8D15-F02089703724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5080B-D86B-4A2E-98E5-A75F7D757E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18FCA-E956-429C-8D15-F02089703724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5080B-D86B-4A2E-98E5-A75F7D757E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18FCA-E956-429C-8D15-F02089703724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5080B-D86B-4A2E-98E5-A75F7D757E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18FCA-E956-429C-8D15-F02089703724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5080B-D86B-4A2E-98E5-A75F7D757E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18FCA-E956-429C-8D15-F02089703724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5080B-D86B-4A2E-98E5-A75F7D757E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118FCA-E956-429C-8D15-F02089703724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5080B-D86B-4A2E-98E5-A75F7D757E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18FCA-E956-429C-8D15-F02089703724}" type="datetimeFigureOut">
              <a:rPr lang="en-US" smtClean="0"/>
              <a:pPr/>
              <a:t>3/10/2010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5080B-D86B-4A2E-98E5-A75F7D757E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23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2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jpe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5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audio" Target="../media/audio16.wav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audio" Target="../media/audio15.wav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2" Type="http://schemas.openxmlformats.org/officeDocument/2006/relationships/audio" Target="../media/audio6.wav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7200" smtClean="0"/>
              <a:t>Handy </a:t>
            </a:r>
            <a:r>
              <a:rPr lang="en-GB" sz="7200" smtClean="0"/>
              <a:t>Food Vocab 3</a:t>
            </a:r>
            <a:endParaRPr lang="en-GB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Fruits with the Angry Family</a:t>
            </a:r>
            <a:endParaRPr lang="en-GB" sz="40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Watermelon by EssjayNZ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143240" y="214290"/>
            <a:ext cx="5286412" cy="1643074"/>
          </a:xfrm>
          <a:prstGeom prst="wedgeRoundRectCallout">
            <a:avLst>
              <a:gd name="adj1" fmla="val -57725"/>
              <a:gd name="adj2" fmla="val 7073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Wassermelone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Watermelon</a:t>
            </a: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0" y="0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-32" y="0"/>
            <a:ext cx="2879237" cy="4844265"/>
          </a:xfrm>
          <a:prstGeom prst="rect">
            <a:avLst/>
          </a:prstGeom>
        </p:spPr>
      </p:pic>
      <p:pic>
        <p:nvPicPr>
          <p:cNvPr id="9" name="HandyVocab-Fruit 10.wav">
            <a:hlinkClick r:id="" action="ppaction://media"/>
          </p:cNvPr>
          <p:cNvPicPr>
            <a:picLocks noRot="1" noChangeAspect="1"/>
          </p:cNvPicPr>
          <p:nvPr>
            <a:wavAudioFile r:embed="rId1" name="HandyVocab-Fruit 10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resh Mango by taliesin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285720" y="214290"/>
            <a:ext cx="4000528" cy="1143008"/>
          </a:xfrm>
          <a:prstGeom prst="wedgeRoundRectCallout">
            <a:avLst>
              <a:gd name="adj1" fmla="val -24392"/>
              <a:gd name="adj2" fmla="val 11340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Mango</a:t>
            </a: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Mango</a:t>
            </a: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6594" y="1928802"/>
            <a:ext cx="2250374" cy="3786214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1928802"/>
            <a:ext cx="2250374" cy="3786214"/>
          </a:xfrm>
          <a:prstGeom prst="rect">
            <a:avLst/>
          </a:prstGeom>
        </p:spPr>
      </p:pic>
      <p:pic>
        <p:nvPicPr>
          <p:cNvPr id="9" name="HandyVocab-Fruit 11.wav">
            <a:hlinkClick r:id="" action="ppaction://media"/>
          </p:cNvPr>
          <p:cNvPicPr>
            <a:picLocks noRot="1" noChangeAspect="1"/>
          </p:cNvPicPr>
          <p:nvPr>
            <a:wavAudioFile r:embed="rId1" name="HandyVocab-Fruit 11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Pineapple by Darren Hes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57158" y="357166"/>
            <a:ext cx="4000528" cy="1214446"/>
          </a:xfrm>
          <a:prstGeom prst="wedgeRoundRectCallout">
            <a:avLst>
              <a:gd name="adj1" fmla="val 68511"/>
              <a:gd name="adj2" fmla="val 2524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Ananas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Pineapple</a:t>
            </a: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V="1">
            <a:off x="5282281" y="-982514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V="1">
            <a:off x="5282249" y="-982514"/>
            <a:ext cx="2879237" cy="4844265"/>
          </a:xfrm>
          <a:prstGeom prst="rect">
            <a:avLst/>
          </a:prstGeom>
        </p:spPr>
      </p:pic>
      <p:pic>
        <p:nvPicPr>
          <p:cNvPr id="9" name="HandyVocab-Fruit 12.wav">
            <a:hlinkClick r:id="" action="ppaction://media"/>
          </p:cNvPr>
          <p:cNvPicPr>
            <a:picLocks noRot="1" noChangeAspect="1"/>
          </p:cNvPicPr>
          <p:nvPr>
            <a:wavAudioFile r:embed="rId1" name="HandyVocab-Fruit 12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Tomatoes by The Ewan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67811" y="1285861"/>
            <a:ext cx="2547593" cy="4286278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3500430" y="214290"/>
            <a:ext cx="3071834" cy="1714512"/>
          </a:xfrm>
          <a:prstGeom prst="wedgeRoundRectCallout">
            <a:avLst>
              <a:gd name="adj1" fmla="val 41272"/>
              <a:gd name="adj2" fmla="val 11427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Tomate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Tomato</a:t>
            </a:r>
          </a:p>
        </p:txBody>
      </p:sp>
      <p:pic>
        <p:nvPicPr>
          <p:cNvPr id="10" name="Picture 9" descr="angrybaldtomato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1" y="1785926"/>
            <a:ext cx="4179123" cy="3929090"/>
          </a:xfrm>
          <a:prstGeom prst="rect">
            <a:avLst/>
          </a:prstGeom>
        </p:spPr>
      </p:pic>
      <p:pic>
        <p:nvPicPr>
          <p:cNvPr id="7" name="Picture 6" descr="angrybaldtomato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FFFF00"/>
              </a:clrFrom>
              <a:clrTo>
                <a:srgbClr val="FFFF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785926"/>
            <a:ext cx="4153775" cy="3905259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714348" y="714356"/>
            <a:ext cx="2357454" cy="1285884"/>
          </a:xfrm>
          <a:prstGeom prst="wedgeRoundRectCallout">
            <a:avLst>
              <a:gd name="adj1" fmla="val 10719"/>
              <a:gd name="adj2" fmla="val 8703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Was?!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12" name="Picture 11" descr="confusedwolfman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67810" y="1285860"/>
            <a:ext cx="2547593" cy="4286280"/>
          </a:xfrm>
          <a:prstGeom prst="rect">
            <a:avLst/>
          </a:prstGeom>
        </p:spPr>
      </p:pic>
      <p:sp>
        <p:nvSpPr>
          <p:cNvPr id="13" name="Round Same Side Corner Rectangle 12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(Tomato) What!? </a:t>
            </a:r>
          </a:p>
        </p:txBody>
      </p:sp>
      <p:pic>
        <p:nvPicPr>
          <p:cNvPr id="14" name="HandyVocab-Fruit 13.wav">
            <a:hlinkClick r:id="" action="ppaction://media"/>
          </p:cNvPr>
          <p:cNvPicPr>
            <a:picLocks noRot="1" noChangeAspect="1"/>
          </p:cNvPicPr>
          <p:nvPr>
            <a:wavAudioFile r:embed="rId1" name="HandyVocab-Fruit 13.wav"/>
          </p:nvPr>
        </p:nvPicPr>
        <p:blipFill>
          <a:blip r:embed="rId8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  <p:pic>
        <p:nvPicPr>
          <p:cNvPr id="16" name="Picture 15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67811" y="1285861"/>
            <a:ext cx="2547593" cy="4286278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3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67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9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ruit market stall in Cairo by dungodung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571868" y="857232"/>
            <a:ext cx="5143536" cy="3429024"/>
          </a:xfrm>
          <a:prstGeom prst="wedgeRoundRectCallout">
            <a:avLst>
              <a:gd name="adj1" fmla="val -58465"/>
              <a:gd name="adj2" fmla="val 5920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Yes, yes tomato is a fruit, I promise. Don’t argue! You’ll make me angry again.</a:t>
            </a: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6594" y="714356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714357"/>
            <a:ext cx="2879237" cy="4844263"/>
          </a:xfrm>
          <a:prstGeom prst="rect">
            <a:avLst/>
          </a:prstGeom>
        </p:spPr>
      </p:pic>
      <p:pic>
        <p:nvPicPr>
          <p:cNvPr id="6" name="HandyVocab-Fruit 14.wav">
            <a:hlinkClick r:id="" action="ppaction://media"/>
          </p:cNvPr>
          <p:cNvPicPr>
            <a:picLocks noRot="1" noChangeAspect="1"/>
          </p:cNvPicPr>
          <p:nvPr>
            <a:wavAudioFile r:embed="rId1" name="HandyVocab-Fruit 14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8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6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7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ruit market stall in Cairo by dungodung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571868" y="714356"/>
            <a:ext cx="5000660" cy="2857520"/>
          </a:xfrm>
          <a:prstGeom prst="wedgeRoundRectCallout">
            <a:avLst>
              <a:gd name="adj1" fmla="val -61007"/>
              <a:gd name="adj2" fmla="val 7104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I am Mr Angry and Confused Wolfman, but fruit makes me happy.</a:t>
            </a: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6594" y="714356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714356"/>
            <a:ext cx="2879237" cy="4844265"/>
          </a:xfrm>
          <a:prstGeom prst="rect">
            <a:avLst/>
          </a:prstGeom>
        </p:spPr>
      </p:pic>
      <p:pic>
        <p:nvPicPr>
          <p:cNvPr id="6" name="HandyVocab-Fruit 2.wav">
            <a:hlinkClick r:id="" action="ppaction://media"/>
          </p:cNvPr>
          <p:cNvPicPr>
            <a:picLocks noRot="1" noChangeAspect="1"/>
          </p:cNvPicPr>
          <p:nvPr>
            <a:wavAudioFile r:embed="rId1" name="HandyVocab-Fruit 2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8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green apple by BitHead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0"/>
            <a:ext cx="9168447" cy="6858000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Apple</a:t>
            </a: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982514" y="-982514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982482" y="-982514"/>
            <a:ext cx="2879237" cy="484426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285720" y="4143380"/>
            <a:ext cx="3857652" cy="1000132"/>
          </a:xfrm>
          <a:prstGeom prst="wedgeRoundRectCallout">
            <a:avLst>
              <a:gd name="adj1" fmla="val -18392"/>
              <a:gd name="adj2" fmla="val -19516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6000" b="1" dirty="0" err="1" smtClean="0">
                <a:solidFill>
                  <a:schemeClr val="tx1"/>
                </a:solidFill>
              </a:rPr>
              <a:t>Der</a:t>
            </a:r>
            <a:r>
              <a:rPr lang="en-GB" altLang="en-US" sz="6000" b="1" dirty="0" smtClean="0">
                <a:solidFill>
                  <a:schemeClr val="tx1"/>
                </a:solidFill>
              </a:rPr>
              <a:t> </a:t>
            </a:r>
            <a:r>
              <a:rPr lang="en-GB" altLang="en-US" sz="6000" b="1" dirty="0" err="1" smtClean="0">
                <a:solidFill>
                  <a:schemeClr val="tx1"/>
                </a:solidFill>
              </a:rPr>
              <a:t>Apfel</a:t>
            </a:r>
            <a:endParaRPr lang="en-GB" altLang="en-US" sz="6000" b="1" dirty="0" smtClean="0">
              <a:solidFill>
                <a:schemeClr val="tx1"/>
              </a:solidFill>
            </a:endParaRPr>
          </a:p>
        </p:txBody>
      </p:sp>
      <p:pic>
        <p:nvPicPr>
          <p:cNvPr id="9" name="HandyVocab-Fruit 3.wav">
            <a:hlinkClick r:id="" action="ppaction://media"/>
          </p:cNvPr>
          <p:cNvPicPr>
            <a:picLocks noRot="1" noChangeAspect="1"/>
          </p:cNvPicPr>
          <p:nvPr>
            <a:wavAudioFile r:embed="rId1" name="HandyVocab-Fruit 3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Banana Tree by WildVanilla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Banana</a:t>
            </a: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6594" y="714356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714356"/>
            <a:ext cx="2879237" cy="4844265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4000496" y="4286256"/>
            <a:ext cx="4572032" cy="1143008"/>
          </a:xfrm>
          <a:prstGeom prst="wedgeRoundRectCallout">
            <a:avLst>
              <a:gd name="adj1" fmla="val -83161"/>
              <a:gd name="adj2" fmla="val -4893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6000" b="1" dirty="0" smtClean="0">
                <a:solidFill>
                  <a:schemeClr val="tx1"/>
                </a:solidFill>
              </a:rPr>
              <a:t>Die </a:t>
            </a:r>
            <a:r>
              <a:rPr lang="en-GB" altLang="en-US" sz="6000" b="1" dirty="0" err="1" smtClean="0">
                <a:solidFill>
                  <a:schemeClr val="tx1"/>
                </a:solidFill>
              </a:rPr>
              <a:t>Banane</a:t>
            </a:r>
            <a:endParaRPr lang="en-GB" altLang="en-US" sz="6000" b="1" dirty="0" smtClean="0">
              <a:solidFill>
                <a:schemeClr val="tx1"/>
              </a:solidFill>
            </a:endParaRPr>
          </a:p>
        </p:txBody>
      </p:sp>
      <p:pic>
        <p:nvPicPr>
          <p:cNvPr id="9" name="HandyVocab-Fruit 4.wav">
            <a:hlinkClick r:id="" action="ppaction://media"/>
          </p:cNvPr>
          <p:cNvPicPr>
            <a:picLocks noRot="1" noChangeAspect="1"/>
          </p:cNvPicPr>
          <p:nvPr>
            <a:wavAudioFile r:embed="rId1" name="HandyVocab-Fruit 4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Oranges are not the only fruit? by Jo Peattie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500034" y="428604"/>
            <a:ext cx="4429156" cy="1000132"/>
          </a:xfrm>
          <a:prstGeom prst="wedgeRoundRectCallout">
            <a:avLst>
              <a:gd name="adj1" fmla="val 75257"/>
              <a:gd name="adj2" fmla="val 16482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6000" b="1" dirty="0" smtClean="0">
                <a:solidFill>
                  <a:schemeClr val="tx1"/>
                </a:solidFill>
              </a:rPr>
              <a:t>Die Orange</a:t>
            </a: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Orange</a:t>
            </a: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32761" y="785794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6" y="785794"/>
            <a:ext cx="2879237" cy="4844265"/>
          </a:xfrm>
          <a:prstGeom prst="rect">
            <a:avLst/>
          </a:prstGeom>
        </p:spPr>
      </p:pic>
      <p:pic>
        <p:nvPicPr>
          <p:cNvPr id="9" name="HandyVocab-Fruit 5.wav">
            <a:hlinkClick r:id="" action="ppaction://media"/>
          </p:cNvPr>
          <p:cNvPicPr>
            <a:picLocks noRot="1" noChangeAspect="1"/>
          </p:cNvPicPr>
          <p:nvPr>
            <a:wavAudioFile r:embed="rId1" name="HandyVocab-Fruit 5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emons - a rare treat by CoCreatr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3428992" y="357166"/>
            <a:ext cx="2857520" cy="1643074"/>
          </a:xfrm>
          <a:prstGeom prst="wedgeRoundRectCallout">
            <a:avLst>
              <a:gd name="adj1" fmla="val 57623"/>
              <a:gd name="adj2" fmla="val 113401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en-US" sz="6000" b="1" dirty="0" smtClean="0">
                <a:solidFill>
                  <a:schemeClr val="tx1"/>
                </a:solidFill>
              </a:rPr>
              <a:t>Die </a:t>
            </a:r>
            <a:r>
              <a:rPr lang="en-GB" altLang="en-US" sz="6000" b="1" dirty="0" err="1" smtClean="0">
                <a:solidFill>
                  <a:schemeClr val="tx1"/>
                </a:solidFill>
              </a:rPr>
              <a:t>Zitrone</a:t>
            </a:r>
            <a:endParaRPr lang="en-GB" altLang="en-US" sz="6000" b="1" dirty="0" smtClean="0">
              <a:solidFill>
                <a:schemeClr val="tx1"/>
              </a:solidFill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Lemon</a:t>
            </a: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32761" y="785794"/>
            <a:ext cx="2879237" cy="4844265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143636" y="785794"/>
            <a:ext cx="2879237" cy="4844265"/>
          </a:xfrm>
          <a:prstGeom prst="rect">
            <a:avLst/>
          </a:prstGeom>
        </p:spPr>
      </p:pic>
      <p:pic>
        <p:nvPicPr>
          <p:cNvPr id="9" name="HandyVocab-Fruit 6.wav">
            <a:hlinkClick r:id="" action="ppaction://media"/>
          </p:cNvPr>
          <p:cNvPicPr>
            <a:picLocks noRot="1" noChangeAspect="1"/>
          </p:cNvPicPr>
          <p:nvPr>
            <a:wavAudioFile r:embed="rId2" name="HandyVocab-Fruit 6.wav"/>
          </p:nvPr>
        </p:nvPicPr>
        <p:blipFill>
          <a:blip r:embed="rId7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Grapes by Nikita Kashn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Grapes</a:t>
            </a: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6143636" y="0"/>
            <a:ext cx="2428860" cy="4086514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6143636" y="0"/>
            <a:ext cx="2428860" cy="4086514"/>
          </a:xfrm>
          <a:prstGeom prst="rect">
            <a:avLst/>
          </a:prstGeom>
        </p:spPr>
      </p:pic>
      <p:sp>
        <p:nvSpPr>
          <p:cNvPr id="3" name="Rounded Rectangular Callout 2"/>
          <p:cNvSpPr/>
          <p:nvPr/>
        </p:nvSpPr>
        <p:spPr>
          <a:xfrm>
            <a:off x="2857488" y="4357694"/>
            <a:ext cx="6000792" cy="1000132"/>
          </a:xfrm>
          <a:prstGeom prst="wedgeRoundRectCallout">
            <a:avLst>
              <a:gd name="adj1" fmla="val 25045"/>
              <a:gd name="adj2" fmla="val -11423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Weintrauben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9" name="HandyVocab-Fruit 7.wav">
            <a:hlinkClick r:id="" action="ppaction://media"/>
          </p:cNvPr>
          <p:cNvPicPr>
            <a:picLocks noRot="1" noChangeAspect="1"/>
          </p:cNvPicPr>
          <p:nvPr>
            <a:wavAudioFile r:embed="rId1" name="HandyVocab-Fruit 7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an i call it a pear.... by santacrewsgirl(the sun is up)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714348" y="4500570"/>
            <a:ext cx="3500462" cy="928694"/>
          </a:xfrm>
          <a:prstGeom prst="wedgeRoundRectCallout">
            <a:avLst>
              <a:gd name="adj1" fmla="val -25344"/>
              <a:gd name="adj2" fmla="val -11798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Birne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Pear</a:t>
            </a: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6594" y="357166"/>
            <a:ext cx="2071702" cy="3485602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357166"/>
            <a:ext cx="2071702" cy="3485602"/>
          </a:xfrm>
          <a:prstGeom prst="rect">
            <a:avLst/>
          </a:prstGeom>
        </p:spPr>
      </p:pic>
      <p:pic>
        <p:nvPicPr>
          <p:cNvPr id="9" name="HandyVocab-Fruit 8.wav">
            <a:hlinkClick r:id="" action="ppaction://media"/>
          </p:cNvPr>
          <p:cNvPicPr>
            <a:picLocks noRot="1" noChangeAspect="1"/>
          </p:cNvPicPr>
          <p:nvPr>
            <a:wavAudioFile r:embed="rId1" name="HandyVocab-Fruit 8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trawberries (La Trinidad, Benguet) by ~MVI~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Rounded Rectangular Callout 2"/>
          <p:cNvSpPr/>
          <p:nvPr/>
        </p:nvSpPr>
        <p:spPr>
          <a:xfrm>
            <a:off x="2428860" y="285728"/>
            <a:ext cx="4500594" cy="1071570"/>
          </a:xfrm>
          <a:prstGeom prst="wedgeRoundRectCallout">
            <a:avLst>
              <a:gd name="adj1" fmla="val 41377"/>
              <a:gd name="adj2" fmla="val 26332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Erdbeere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sp>
        <p:nvSpPr>
          <p:cNvPr id="4" name="Round Same Side Corner Rectangle 3"/>
          <p:cNvSpPr/>
          <p:nvPr/>
        </p:nvSpPr>
        <p:spPr>
          <a:xfrm>
            <a:off x="0" y="5643578"/>
            <a:ext cx="9144000" cy="1214422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smtClean="0">
                <a:solidFill>
                  <a:schemeClr val="tx1"/>
                </a:solidFill>
              </a:rPr>
              <a:t>Strawberry</a:t>
            </a:r>
          </a:p>
        </p:txBody>
      </p:sp>
      <p:pic>
        <p:nvPicPr>
          <p:cNvPr id="7" name="Picture 6" descr="confusedwolfman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40262" y="1714488"/>
            <a:ext cx="2285984" cy="3846127"/>
          </a:xfrm>
          <a:prstGeom prst="rect">
            <a:avLst/>
          </a:prstGeom>
        </p:spPr>
      </p:pic>
      <p:pic>
        <p:nvPicPr>
          <p:cNvPr id="8" name="Picture 7" descr="confusedwolfman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429388" y="1714488"/>
            <a:ext cx="2285984" cy="3846127"/>
          </a:xfrm>
          <a:prstGeom prst="rect">
            <a:avLst/>
          </a:prstGeom>
        </p:spPr>
      </p:pic>
      <p:pic>
        <p:nvPicPr>
          <p:cNvPr id="9" name="HandyVocab-Fruit 9.wav">
            <a:hlinkClick r:id="" action="ppaction://media"/>
          </p:cNvPr>
          <p:cNvPicPr>
            <a:picLocks noRot="1" noChangeAspect="1"/>
          </p:cNvPicPr>
          <p:nvPr>
            <a:wavAudioFile r:embed="rId1" name="HandyVocab-Fruit 9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</TotalTime>
  <Words>87</Words>
  <Application>Microsoft Office PowerPoint</Application>
  <PresentationFormat>On-screen Show (4:3)</PresentationFormat>
  <Paragraphs>29</Paragraphs>
  <Slides>15</Slides>
  <Notes>0</Notes>
  <HiddenSlides>0</HiddenSlides>
  <MMClips>16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Handy Food Vocab 3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Vocab – Food</dc:title>
  <dc:creator>David Wilson</dc:creator>
  <cp:lastModifiedBy>David Wilson</cp:lastModifiedBy>
  <cp:revision>44</cp:revision>
  <dcterms:created xsi:type="dcterms:W3CDTF">2009-08-11T12:23:39Z</dcterms:created>
  <dcterms:modified xsi:type="dcterms:W3CDTF">2010-03-10T10:45:41Z</dcterms:modified>
</cp:coreProperties>
</file>