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9D44D-EED4-487E-9894-0A2E41A55D46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07A56-42BE-405B-AEC3-A831D1245FD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6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audio" Target="../media/audio13.wav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audio" Target="../media/audio12.wav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2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24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7200" dirty="0" smtClean="0"/>
              <a:t>Handy </a:t>
            </a:r>
            <a:r>
              <a:rPr lang="en-GB" sz="7200" dirty="0" smtClean="0"/>
              <a:t>Food Vocab 4</a:t>
            </a:r>
            <a:endParaRPr lang="en-GB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Vegetables with the Angry Family</a:t>
            </a:r>
            <a:endParaRPr lang="en-GB" sz="4000" dirty="0"/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Broccoli by Яick Harri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Broccoli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630591" flipH="1" flipV="1">
            <a:off x="6127970" y="-236563"/>
            <a:ext cx="2250374" cy="3786214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630591" flipH="1" flipV="1">
            <a:off x="6117096" y="-236563"/>
            <a:ext cx="2250374" cy="3786214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214414" y="3857628"/>
            <a:ext cx="4357718" cy="1571636"/>
          </a:xfrm>
          <a:prstGeom prst="wedgeRoundRectCallout">
            <a:avLst>
              <a:gd name="adj1" fmla="val 62265"/>
              <a:gd name="adj2" fmla="val -1657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Broccoli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Vocab-Vegetables - 10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10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getable stall in Notting Hill by misstee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500042"/>
            <a:ext cx="4214842" cy="2428892"/>
          </a:xfrm>
          <a:prstGeom prst="wedgeRoundRectCallout">
            <a:avLst>
              <a:gd name="adj1" fmla="val -57725"/>
              <a:gd name="adj2" fmla="val 707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Mmmmmm</a:t>
            </a:r>
            <a:r>
              <a:rPr lang="en-GB" sz="4000" b="1" dirty="0" smtClean="0">
                <a:solidFill>
                  <a:schemeClr val="tx1"/>
                </a:solidFill>
              </a:rPr>
              <a:t>, angry potato.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otatoheadbitte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3929066"/>
            <a:ext cx="2585529" cy="1823668"/>
          </a:xfrm>
          <a:prstGeom prst="rect">
            <a:avLst/>
          </a:prstGeom>
        </p:spPr>
      </p:pic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032" y="714356"/>
            <a:ext cx="2879237" cy="4844265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14357"/>
            <a:ext cx="2879237" cy="4844263"/>
          </a:xfrm>
          <a:prstGeom prst="rect">
            <a:avLst/>
          </a:prstGeom>
        </p:spPr>
      </p:pic>
      <p:pic>
        <p:nvPicPr>
          <p:cNvPr id="10" name="HandyVocab-Vegetables - 11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11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Motion origin="layout" path="M -6.38889E-6 -6.2963E-6 C -0.0007 -0.01019 0.00034 -0.02084 -0.00209 -0.03056 C -0.00313 -0.03496 -0.0066 -0.01343 -0.00417 -0.01667 C -0.00157 -0.02015 0.00121 -0.0419 0.00208 -0.04723 C 0.00694 -0.03751 0.00972 -0.02755 0.01249 -0.01667 C 0.0144 -0.02686 0.01788 -0.03728 0.01041 -0.04723 C 0.00833 -0.05001 0.00937 -0.03959 0.00833 -0.03612 C 0.00729 -0.03311 0.00555 -0.03056 0.00416 -0.02778 C 0.00485 -0.02223 0.00624 -0.00556 0.00624 -0.01112 C 0.00624 -0.02408 0.00607 -0.03728 0.00416 -0.05001 C 0.00364 -0.05371 0.00277 -0.0426 0.00208 -0.0389 C 0.00069 -0.03056 -0.00209 -0.02246 -0.00209 -0.0139 C -0.00209 -0.01089 -0.0007 -0.01945 -6.38889E-6 -0.02223 C -0.0007 -0.03612 -0.00105 -0.05001 -0.00209 -0.0639 C -0.00244 -0.0676 -0.0014 -0.07385 -0.00417 -0.07501 C -0.0066 -0.07616 -0.00695 -0.06945 -0.00834 -0.06667 C -0.00903 -0.06204 -0.01042 -0.05741 -0.01042 -0.05278 C -0.01042 -0.0389 -0.01094 -0.02454 -0.00834 -0.01112 C -0.00782 -0.00788 -0.00539 -0.01644 -0.00417 -0.01945 C -0.00261 -0.02315 -0.00105 -0.02663 -6.38889E-6 -0.03056 C 0.00104 -0.03403 0.00485 -0.04167 0.00208 -0.04167 C -0.0014 -0.04167 -0.00209 -0.03427 -0.00417 -0.03056 C -0.00348 -0.01945 -0.00521 -0.00765 -0.00209 0.00277 C -0.00122 0.00578 0.0026 -0.00024 0.00416 -0.00278 C 0.00711 -0.00765 0.00781 -0.01436 0.01041 -0.01945 C 0.00972 -0.02778 0.01163 -0.03728 0.00833 -0.04445 C 0.00676 -0.04792 0.0052 -0.03728 0.00416 -0.03334 C 0.00312 -0.02987 -6.38889E-6 -0.02501 0.00208 -0.02223 C 0.00381 -0.01991 0.00624 -0.0338 0.00624 -0.03056 C 0.00624 -0.0264 0.00347 -0.02315 0.00208 -0.01945 C 0.00277 -0.01667 0.0019 -0.01112 0.00416 -0.01112 C 0.00937 -0.01112 0.01145 -0.02339 0.01249 -0.02778 C 0.01093 -0.03658 0.01163 -0.04815 -6.38889E-6 -0.03612 C -0.004 -0.03195 -0.00834 -0.01945 -0.00834 -0.01945 C -0.00608 0.00856 -0.0099 0.01226 0.01041 0.00555 C 0.01423 -0.00973 0.01996 -0.03149 0.00833 -0.04445 C 0.00485 -0.04815 -0.00192 -0.05093 -0.00626 -0.05278 C -0.01754 -0.04978 -0.02136 -0.04792 -0.02501 -0.03334 C -0.0224 -0.01552 -0.02275 -0.01667 -0.01042 -0.01112 C 0.0052 -0.01413 0.00902 -0.0088 0.01249 -0.02778 C 0.00989 -0.0419 0.01128 -0.04468 0.00208 -0.05278 C -0.01216 -0.04815 -0.01442 -0.03982 -0.01876 -0.02223 C -0.01806 -0.0139 -0.02049 -0.00394 -0.01667 0.00277 C -0.01633 0.00347 0.00069 -0.00232 0.00208 -0.00278 C 0.01249 -0.01204 0.00954 -0.00579 0.00624 -0.03056 C 0.0059 -0.03334 0.0059 -0.03704 0.00416 -0.0389 C -0.00278 -0.04607 -0.01077 -0.04931 -0.01876 -0.05278 C -0.02674 -0.04561 -0.029 -0.03936 -0.03334 -0.02778 C -0.03247 -0.01922 -0.03473 0.00138 -0.02292 0.00277 C -0.01789 0.00347 -0.0132 -0.00093 -0.00834 -0.00278 C -0.00452 -0.01297 -0.00261 -0.02269 -6.38889E-6 -0.03334 C -0.0007 -0.03612 -0.00018 -0.04306 -0.00209 -0.04167 C -0.00469 -0.04005 -0.00331 -0.03427 -0.00417 -0.03056 C -0.01008 -0.00254 -0.00174 -0.04584 -0.00834 -0.01112 C -0.0106 -0.02015 -0.01442 -0.02709 -0.01667 -0.03612 C -0.02258 -0.01228 -0.01598 -0.04723 -0.01459 -0.05278 C -0.01146 -0.01135 -0.01233 -0.02315 -0.00834 -0.04445 C -0.00556 -0.00371 -0.00747 -0.00811 0.00208 -0.03334 C 0.00607 -0.0176 0.01024 -0.00093 -0.00417 0.00555 C -0.01494 0.00277 -0.01945 0.00555 -0.02292 -0.00834 C -0.02101 -0.02871 -0.02153 -0.0463 -0.01042 -0.06112 C -0.00122 -0.05302 0.00485 -0.04167 0.00833 -0.02778 C 0.00659 -0.01158 0.00642 -0.0044 -6.38889E-6 0.00833 C -0.01511 0.00485 -0.01598 0.00555 -0.02084 -0.0139 C -0.01841 -0.03403 -0.01667 -0.03612 -0.00626 -0.05001 C 0.0059 -0.04584 0.00503 -0.04121 0.01249 -0.02778 C 0.0144 -0.01737 0.01649 0.00578 0.01041 0.01388 C 0.00885 0.01597 0.00624 0.01573 0.00416 0.01666 C -0.00973 0.01435 -0.01615 0.01597 -0.02292 -6.2963E-6 C -0.02449 -0.00371 -0.02587 -0.00718 -0.02709 -0.01112 C -0.02865 -0.01644 -0.03126 -0.02778 -0.03126 -0.02778 C -0.02449 -0.04144 -0.01789 -0.04769 -0.00626 -0.05278 C 0.00051 -0.04052 0.00329 -0.02732 0.00833 -0.0139 C 0.00746 -0.00765 0.00798 0.00879 -6.38889E-6 0.0111 C -0.00417 0.01226 -0.00834 0.00925 -0.01251 0.00833 C -0.01702 -0.0007 -0.01824 -0.00927 -0.02084 -0.01945 C -0.01754 -0.03751 -0.01824 -0.04098 -0.00417 -0.04723 C -0.0007 -0.0463 0.00329 -0.047 0.00624 -0.04445 C 0.01197 -0.03936 0.02083 -0.02501 0.02083 -0.02501 C 0.02517 -0.00741 0.02447 0.01319 0.01041 0.01944 C 0.00121 0.01689 -0.00574 0.01226 -0.01459 0.00833 C -0.0198 -0.00556 -0.02362 -0.0139 -0.01876 -0.03056 C -0.01702 -0.03681 -0.01459 -0.04353 -0.01042 -0.04723 C -0.00626 -0.05093 0.00208 -0.05834 0.00208 -0.05834 C 0.01093 -0.05232 0.01128 -0.0551 0.01458 -0.04167 C 0.01631 -0.0345 0.01874 -0.01945 0.01874 -0.01945 C 0.01666 -0.00278 0.01649 0.00208 0.00624 0.0111 C -0.01285 0.00833 -0.01893 0.01319 -0.02501 -0.01112 C -0.02327 -0.03403 -0.02622 -0.04306 -0.01042 -0.05001 C -0.00365 -0.04098 -0.00053 -0.03126 0.00624 -0.02223 C 0.00277 0.01087 0.00312 -0.00603 -6.38889E-6 -0.02223 C -0.0007 -0.0176 -0.0007 -0.00394 -0.00209 -0.00834 C -0.00452 -0.01621 -0.00417 -0.05487 -0.00417 -0.02501 " pathEditMode="relative" ptsTypes="ffffffffffffffffffffffffffffffffff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getable stall in Notting Hill by misstee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500042"/>
            <a:ext cx="4286280" cy="3071834"/>
          </a:xfrm>
          <a:prstGeom prst="wedgeRoundRectCallout">
            <a:avLst>
              <a:gd name="adj1" fmla="val -61725"/>
              <a:gd name="adj2" fmla="val 676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Mr Angry and Confused Wolfman and I eat vegetables, so you should, too.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032" y="71435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14357"/>
            <a:ext cx="2879237" cy="4844263"/>
          </a:xfrm>
          <a:prstGeom prst="rect">
            <a:avLst/>
          </a:prstGeom>
        </p:spPr>
      </p:pic>
      <p:pic>
        <p:nvPicPr>
          <p:cNvPr id="6" name="HandyVocab-Vegetables - 2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Weiser Farm Potatoes by ExperienceL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2000232" y="285728"/>
            <a:ext cx="4357718" cy="1214446"/>
          </a:xfrm>
          <a:prstGeom prst="wedgeRoundRectCallout">
            <a:avLst>
              <a:gd name="adj1" fmla="val -50954"/>
              <a:gd name="adj2" fmla="val 1073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Kartoffel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Potato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3857620" y="3214686"/>
            <a:ext cx="1571636" cy="928694"/>
          </a:xfrm>
          <a:prstGeom prst="wedgeRoundRectCallout">
            <a:avLst>
              <a:gd name="adj1" fmla="val 67651"/>
              <a:gd name="adj2" fmla="val -4826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Ja</a:t>
            </a:r>
            <a:r>
              <a:rPr lang="en-GB" sz="6000" b="1" dirty="0" smtClean="0">
                <a:solidFill>
                  <a:schemeClr val="tx1"/>
                </a:solidFill>
              </a:rPr>
              <a:t>?</a:t>
            </a:r>
            <a:endParaRPr lang="en-GB" sz="6000" b="1" dirty="0" err="1" smtClean="0">
              <a:solidFill>
                <a:schemeClr val="tx1"/>
              </a:solidFill>
            </a:endParaRPr>
          </a:p>
        </p:txBody>
      </p:sp>
      <p:sp>
        <p:nvSpPr>
          <p:cNvPr id="11" name="Round Same Side Corner Rectangle 10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Yes?</a:t>
            </a:r>
          </a:p>
        </p:txBody>
      </p:sp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29256" y="500042"/>
            <a:ext cx="2895099" cy="3571876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29256" y="500042"/>
            <a:ext cx="2895099" cy="3571875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080534" cy="3500462"/>
          </a:xfrm>
          <a:prstGeom prst="rect">
            <a:avLst/>
          </a:prstGeom>
        </p:spPr>
      </p:pic>
      <p:pic>
        <p:nvPicPr>
          <p:cNvPr id="17" name="Picture 16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2080534" cy="3500462"/>
          </a:xfrm>
          <a:prstGeom prst="rect">
            <a:avLst/>
          </a:prstGeom>
        </p:spPr>
      </p:pic>
      <p:pic>
        <p:nvPicPr>
          <p:cNvPr id="12" name="HandyVocab-Vegetables - 3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3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arrots .Carota - Wortels - Geze - 胡萝卜 by color lin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Carrot</a:t>
            </a:r>
          </a:p>
        </p:txBody>
      </p:sp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0"/>
            <a:ext cx="2749750" cy="5705475"/>
          </a:xfrm>
          <a:prstGeom prst="rect">
            <a:avLst/>
          </a:prstGeom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0"/>
            <a:ext cx="2749750" cy="5705475"/>
          </a:xfrm>
          <a:prstGeom prst="rect">
            <a:avLst/>
          </a:prstGeom>
        </p:spPr>
      </p:pic>
      <p:sp>
        <p:nvSpPr>
          <p:cNvPr id="14" name="Round Same Side Corner Rectangle 1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That’s me!</a:t>
            </a:r>
          </a:p>
        </p:txBody>
      </p:sp>
      <p:pic>
        <p:nvPicPr>
          <p:cNvPr id="18" name="Picture 17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292834" cy="3857652"/>
          </a:xfrm>
          <a:prstGeom prst="rect">
            <a:avLst/>
          </a:prstGeom>
        </p:spPr>
      </p:pic>
      <p:pic>
        <p:nvPicPr>
          <p:cNvPr id="19" name="Picture 18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2292834" cy="3857652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714612" y="2928934"/>
            <a:ext cx="3000396" cy="1785950"/>
          </a:xfrm>
          <a:prstGeom prst="wedgeRoundRectCallout">
            <a:avLst>
              <a:gd name="adj1" fmla="val 65448"/>
              <a:gd name="adj2" fmla="val -539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bin </a:t>
            </a:r>
            <a:r>
              <a:rPr lang="en-GB" sz="6000" b="1" dirty="0" err="1" smtClean="0">
                <a:solidFill>
                  <a:schemeClr val="tx1"/>
                </a:solidFill>
              </a:rPr>
              <a:t>ich</a:t>
            </a:r>
            <a:r>
              <a:rPr lang="en-GB" sz="6000" b="1" dirty="0" smtClean="0">
                <a:solidFill>
                  <a:schemeClr val="tx1"/>
                </a:solidFill>
              </a:rPr>
              <a:t>!</a:t>
            </a:r>
            <a:endParaRPr lang="en-GB" sz="6000" b="1" dirty="0" err="1" smtClean="0">
              <a:solidFill>
                <a:schemeClr val="tx1"/>
              </a:solidFill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2214546" y="357166"/>
            <a:ext cx="3571900" cy="1643074"/>
          </a:xfrm>
          <a:prstGeom prst="wedgeRoundRectCallout">
            <a:avLst>
              <a:gd name="adj1" fmla="val -59752"/>
              <a:gd name="adj2" fmla="val 916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Karotte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15" name="HandyVocab-Vegetables - 4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4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3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4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reen coral lettuce by kerryj.com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Lettuce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54444" y="35716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3570" y="357166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000100" y="3357562"/>
            <a:ext cx="3214710" cy="1357322"/>
          </a:xfrm>
          <a:prstGeom prst="wedgeRoundRectCallout">
            <a:avLst>
              <a:gd name="adj1" fmla="val 115607"/>
              <a:gd name="adj2" fmla="val -2329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Salat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Vocab-Vegetables - 5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pen onion by Darwin Bell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928662" y="785794"/>
            <a:ext cx="4214842" cy="1214446"/>
          </a:xfrm>
          <a:prstGeom prst="wedgeRoundRectCallout">
            <a:avLst>
              <a:gd name="adj1" fmla="val 77163"/>
              <a:gd name="adj2" fmla="val 898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Zwiebel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Onion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6132761" y="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6143636" y="0"/>
            <a:ext cx="2879237" cy="4844265"/>
          </a:xfrm>
          <a:prstGeom prst="rect">
            <a:avLst/>
          </a:prstGeom>
        </p:spPr>
      </p:pic>
      <p:pic>
        <p:nvPicPr>
          <p:cNvPr id="9" name="HandyVocab-Vegetables - 6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6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Red and green peppers, Allentown Farmer's Market by Martin LaB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Pepper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982514" y="173210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982514" y="1732107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642910" y="1000108"/>
            <a:ext cx="4000528" cy="1285884"/>
          </a:xfrm>
          <a:prstGeom prst="wedgeRoundRectCallout">
            <a:avLst>
              <a:gd name="adj1" fmla="val 19240"/>
              <a:gd name="adj2" fmla="val 1190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Paprika</a:t>
            </a:r>
          </a:p>
        </p:txBody>
      </p:sp>
      <p:pic>
        <p:nvPicPr>
          <p:cNvPr id="9" name="HandyVocab-Vegetables - 7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7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astel Cabbages by Sister72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071802" y="4143380"/>
            <a:ext cx="3357586" cy="1214446"/>
          </a:xfrm>
          <a:prstGeom prst="wedgeRoundRectCallout">
            <a:avLst>
              <a:gd name="adj1" fmla="val -55948"/>
              <a:gd name="adj2" fmla="val -987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Kohl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Cabbage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2879237" cy="4844265"/>
          </a:xfrm>
          <a:prstGeom prst="rect">
            <a:avLst/>
          </a:prstGeom>
        </p:spPr>
      </p:pic>
      <p:pic>
        <p:nvPicPr>
          <p:cNvPr id="9" name="HandyVocab-Vegetables - 8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8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eas in a pod by Shelley &amp; Dav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Peas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68758" y="642918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642918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928662" y="3714752"/>
            <a:ext cx="3929090" cy="1071570"/>
          </a:xfrm>
          <a:prstGeom prst="wedgeRoundRectCallout">
            <a:avLst>
              <a:gd name="adj1" fmla="val 88051"/>
              <a:gd name="adj2" fmla="val -350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Erbsen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Vocab-Vegetables - 9.wav">
            <a:hlinkClick r:id="" action="ppaction://media"/>
          </p:cNvPr>
          <p:cNvPicPr>
            <a:picLocks noRot="1" noChangeAspect="1"/>
          </p:cNvPicPr>
          <p:nvPr>
            <a:wavAudioFile r:embed="rId1" name="HandyVocab-Vegetables - 9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71</Words>
  <Application>Microsoft Office PowerPoint</Application>
  <PresentationFormat>On-screen Show (4:3)</PresentationFormat>
  <Paragraphs>25</Paragraphs>
  <Slides>12</Slides>
  <Notes>0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Handy Food Vocab 4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Food</dc:title>
  <dc:creator>David Wilson</dc:creator>
  <cp:lastModifiedBy>David Wilson</cp:lastModifiedBy>
  <cp:revision>52</cp:revision>
  <dcterms:created xsi:type="dcterms:W3CDTF">2009-08-11T12:55:18Z</dcterms:created>
  <dcterms:modified xsi:type="dcterms:W3CDTF">2010-03-10T10:46:32Z</dcterms:modified>
</cp:coreProperties>
</file>