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>
      <p:cViewPr>
        <p:scale>
          <a:sx n="50" d="100"/>
          <a:sy n="50" d="100"/>
        </p:scale>
        <p:origin x="-2142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8D774-8B1D-4309-8B6F-5F8C6C1EB760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1EF12-FBB2-4130-8C68-5BBF0419F41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8D774-8B1D-4309-8B6F-5F8C6C1EB760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1EF12-FBB2-4130-8C68-5BBF0419F41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8D774-8B1D-4309-8B6F-5F8C6C1EB760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1EF12-FBB2-4130-8C68-5BBF0419F41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8D774-8B1D-4309-8B6F-5F8C6C1EB760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1EF12-FBB2-4130-8C68-5BBF0419F41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8D774-8B1D-4309-8B6F-5F8C6C1EB760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1EF12-FBB2-4130-8C68-5BBF0419F41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8D774-8B1D-4309-8B6F-5F8C6C1EB760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1EF12-FBB2-4130-8C68-5BBF0419F41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8D774-8B1D-4309-8B6F-5F8C6C1EB760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1EF12-FBB2-4130-8C68-5BBF0419F41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8D774-8B1D-4309-8B6F-5F8C6C1EB760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1EF12-FBB2-4130-8C68-5BBF0419F41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8D774-8B1D-4309-8B6F-5F8C6C1EB760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1EF12-FBB2-4130-8C68-5BBF0419F41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8D774-8B1D-4309-8B6F-5F8C6C1EB760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1EF12-FBB2-4130-8C68-5BBF0419F41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8D774-8B1D-4309-8B6F-5F8C6C1EB760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1EF12-FBB2-4130-8C68-5BBF0419F41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8D774-8B1D-4309-8B6F-5F8C6C1EB760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1EF12-FBB2-4130-8C68-5BBF0419F416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2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2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2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2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6" Type="http://schemas.openxmlformats.org/officeDocument/2006/relationships/image" Target="../media/image28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6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audio" Target="../media/audio16.wav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audio" Target="../media/audio15.wav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7200" dirty="0" smtClean="0"/>
              <a:t>Handy </a:t>
            </a:r>
            <a:r>
              <a:rPr lang="en-GB" sz="7200" dirty="0" smtClean="0"/>
              <a:t>Food Vocab 6</a:t>
            </a:r>
            <a:endParaRPr lang="en-GB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4000" dirty="0" smtClean="0"/>
              <a:t>Drinks with the Angry Family</a:t>
            </a:r>
            <a:endParaRPr lang="en-GB" sz="40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omemade lemonade by Richard Cart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64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5357818" y="214290"/>
            <a:ext cx="3500462" cy="1643074"/>
          </a:xfrm>
          <a:prstGeom prst="wedgeRoundRectCallout">
            <a:avLst>
              <a:gd name="adj1" fmla="val -91195"/>
              <a:gd name="adj2" fmla="val 644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Limonade</a:t>
            </a: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Lemonade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982514" y="-982514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982482" y="-982514"/>
            <a:ext cx="2879237" cy="4844265"/>
          </a:xfrm>
          <a:prstGeom prst="rect">
            <a:avLst/>
          </a:prstGeom>
        </p:spPr>
      </p:pic>
      <p:pic>
        <p:nvPicPr>
          <p:cNvPr id="9" name="HandyVocab-Drinks 10.wav">
            <a:hlinkClick r:id="" action="ppaction://media"/>
          </p:cNvPr>
          <p:cNvPicPr>
            <a:picLocks noRot="1" noChangeAspect="1"/>
          </p:cNvPicPr>
          <p:nvPr>
            <a:wavAudioFile r:embed="rId1" name="HandyVocab-Drinks 10.wav"/>
          </p:nvPr>
        </p:nvPicPr>
        <p:blipFill>
          <a:blip r:embed="rId6" cstate="screen"/>
          <a:stretch>
            <a:fillRect/>
          </a:stretch>
        </p:blipFill>
        <p:spPr>
          <a:xfrm>
            <a:off x="8358214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98/365: ♫ Red, Red Wine... by rogersmj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3000364" y="142852"/>
            <a:ext cx="3500462" cy="1000132"/>
          </a:xfrm>
          <a:prstGeom prst="wedgeRoundRectCallout">
            <a:avLst>
              <a:gd name="adj1" fmla="val 38311"/>
              <a:gd name="adj2" fmla="val 26942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Wein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Wine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07605" y="785794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07605" y="785794"/>
            <a:ext cx="2879237" cy="4844265"/>
          </a:xfrm>
          <a:prstGeom prst="rect">
            <a:avLst/>
          </a:prstGeom>
        </p:spPr>
      </p:pic>
      <p:pic>
        <p:nvPicPr>
          <p:cNvPr id="9" name="HandyVocab-Drinks 11.wav">
            <a:hlinkClick r:id="" action="ppaction://media"/>
          </p:cNvPr>
          <p:cNvPicPr>
            <a:picLocks noRot="1" noChangeAspect="1"/>
          </p:cNvPicPr>
          <p:nvPr>
            <a:wavAudioFile r:embed="rId1" name="HandyVocab-Drinks 11.wav"/>
          </p:nvPr>
        </p:nvPicPr>
        <p:blipFill>
          <a:blip r:embed="rId6" cstate="screen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Empty glass of beer by xelf75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4714876" y="714356"/>
            <a:ext cx="3357586" cy="1071570"/>
          </a:xfrm>
          <a:prstGeom prst="wedgeRoundRectCallout">
            <a:avLst>
              <a:gd name="adj1" fmla="val -17364"/>
              <a:gd name="adj2" fmla="val 16821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Das Bier</a:t>
            </a: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Beer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5282281" y="1874982"/>
            <a:ext cx="2879237" cy="4844265"/>
          </a:xfrm>
          <a:prstGeom prst="rect">
            <a:avLst/>
          </a:prstGeom>
        </p:spPr>
      </p:pic>
      <p:pic>
        <p:nvPicPr>
          <p:cNvPr id="9" name="Picture 8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5282249" y="1874982"/>
            <a:ext cx="2879237" cy="4844265"/>
          </a:xfrm>
          <a:prstGeom prst="rect">
            <a:avLst/>
          </a:prstGeom>
        </p:spPr>
      </p:pic>
      <p:pic>
        <p:nvPicPr>
          <p:cNvPr id="10" name="HandyVocab-Drinks 12.wav">
            <a:hlinkClick r:id="" action="ppaction://media"/>
          </p:cNvPr>
          <p:cNvPicPr>
            <a:picLocks noRot="1" noChangeAspect="1"/>
          </p:cNvPicPr>
          <p:nvPr>
            <a:wavAudioFile r:embed="rId1" name="HandyVocab-Drinks 12.wav"/>
          </p:nvPr>
        </p:nvPicPr>
        <p:blipFill>
          <a:blip r:embed="rId6" cstate="screen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egg and milk choices by Muffet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Milk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0"/>
            <a:ext cx="2879237" cy="4844265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3071802" y="4286256"/>
            <a:ext cx="3500462" cy="1071570"/>
          </a:xfrm>
          <a:prstGeom prst="wedgeRoundRectCallout">
            <a:avLst>
              <a:gd name="adj1" fmla="val -70216"/>
              <a:gd name="adj2" fmla="val -12511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Milch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HandyVocab-Drinks 13.wav">
            <a:hlinkClick r:id="" action="ppaction://media"/>
          </p:cNvPr>
          <p:cNvPicPr>
            <a:picLocks noRot="1" noChangeAspect="1"/>
          </p:cNvPicPr>
          <p:nvPr>
            <a:wavAudioFile r:embed="rId1" name="HandyVocab-Drinks 13.wav"/>
          </p:nvPr>
        </p:nvPicPr>
        <p:blipFill>
          <a:blip r:embed="rId6" cstate="screen"/>
          <a:stretch>
            <a:fillRect/>
          </a:stretch>
        </p:blipFill>
        <p:spPr>
          <a:xfrm>
            <a:off x="8358214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fe A Brasileira by victor_nun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3571868" y="500042"/>
            <a:ext cx="5000660" cy="3714776"/>
          </a:xfrm>
          <a:prstGeom prst="wedgeRoundRectCallout">
            <a:avLst>
              <a:gd name="adj1" fmla="val -61154"/>
              <a:gd name="adj2" fmla="val 4971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I can’t drink coffee, because I get too excited, this makes me sad and angry … and confused.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8032" y="928670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928670"/>
            <a:ext cx="2879237" cy="4844265"/>
          </a:xfrm>
          <a:prstGeom prst="rect">
            <a:avLst/>
          </a:prstGeom>
        </p:spPr>
      </p:pic>
      <p:pic>
        <p:nvPicPr>
          <p:cNvPr id="6" name="HandyVocab-Drinks 14.wav">
            <a:hlinkClick r:id="" action="ppaction://media"/>
          </p:cNvPr>
          <p:cNvPicPr>
            <a:picLocks noRot="1" noChangeAspect="1"/>
          </p:cNvPicPr>
          <p:nvPr>
            <a:wavAudioFile r:embed="rId1" name="HandyVocab-Drinks 14.wav"/>
          </p:nvPr>
        </p:nvPicPr>
        <p:blipFill>
          <a:blip r:embed="rId6" cstate="screen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6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7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7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fe A Brasileira by victor_nun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3571868" y="500042"/>
            <a:ext cx="4929222" cy="3000396"/>
          </a:xfrm>
          <a:prstGeom prst="wedgeRoundRectCallout">
            <a:avLst>
              <a:gd name="adj1" fmla="val -57725"/>
              <a:gd name="adj2" fmla="val 7073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I am still Mr Angry and Confused Wolfman and I am thirsty now.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8032" y="928670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928670"/>
            <a:ext cx="2879237" cy="4844265"/>
          </a:xfrm>
          <a:prstGeom prst="rect">
            <a:avLst/>
          </a:prstGeom>
        </p:spPr>
      </p:pic>
      <p:pic>
        <p:nvPicPr>
          <p:cNvPr id="6" name="HandyVocab-Drinks 2.wav">
            <a:hlinkClick r:id="" action="ppaction://media"/>
          </p:cNvPr>
          <p:cNvPicPr>
            <a:picLocks noRot="1" noChangeAspect="1"/>
          </p:cNvPicPr>
          <p:nvPr>
            <a:wavAudioFile r:embed="rId1" name="HandyVocab-Drinks 2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fun with water by -sel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1357290" y="428604"/>
            <a:ext cx="4143404" cy="1285884"/>
          </a:xfrm>
          <a:prstGeom prst="wedgeRoundRectCallout">
            <a:avLst>
              <a:gd name="adj1" fmla="val 64406"/>
              <a:gd name="adj2" fmla="val 14480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Wasser</a:t>
            </a: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Water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68758" y="0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57884" y="0"/>
            <a:ext cx="2879237" cy="4844265"/>
          </a:xfrm>
          <a:prstGeom prst="rect">
            <a:avLst/>
          </a:prstGeom>
        </p:spPr>
      </p:pic>
      <p:pic>
        <p:nvPicPr>
          <p:cNvPr id="9" name="HandyVocab-Drinks 3.wav">
            <a:hlinkClick r:id="" action="ppaction://media"/>
          </p:cNvPr>
          <p:cNvPicPr>
            <a:picLocks noRot="1" noChangeAspect="1"/>
          </p:cNvPicPr>
          <p:nvPr>
            <a:wavAudioFile r:embed="rId1" name="HandyVocab-Drinks 3.wav"/>
          </p:nvPr>
        </p:nvPicPr>
        <p:blipFill>
          <a:blip r:embed="rId6" cstate="screen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Orange Juice by VlaD (DaV.)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2285984" y="642918"/>
            <a:ext cx="5786478" cy="1285884"/>
          </a:xfrm>
          <a:prstGeom prst="wedgeRoundRectCallout">
            <a:avLst>
              <a:gd name="adj1" fmla="val 7729"/>
              <a:gd name="adj2" fmla="val 13443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Orangensaft</a:t>
            </a: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Orange juice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5150247" y="1874982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5125886" y="1874982"/>
            <a:ext cx="2879237" cy="4844265"/>
          </a:xfrm>
          <a:prstGeom prst="rect">
            <a:avLst/>
          </a:prstGeom>
        </p:spPr>
      </p:pic>
      <p:pic>
        <p:nvPicPr>
          <p:cNvPr id="9" name="HandyVocab-Drinks 4.wav">
            <a:hlinkClick r:id="" action="ppaction://media"/>
          </p:cNvPr>
          <p:cNvPicPr>
            <a:picLocks noRot="1" noChangeAspect="1"/>
          </p:cNvPicPr>
          <p:nvPr>
            <a:wavAudioFile r:embed="rId1" name="HandyVocab-Drinks 4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2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Smoothie by StimpsonJCat (away for a while)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4000496" y="3500438"/>
            <a:ext cx="4786346" cy="1714512"/>
          </a:xfrm>
          <a:prstGeom prst="wedgeRoundRectCallout">
            <a:avLst>
              <a:gd name="adj1" fmla="val -76769"/>
              <a:gd name="adj2" fmla="val -1185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Fruchtshake</a:t>
            </a: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Smoothie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06" y="714356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06" y="714356"/>
            <a:ext cx="2879237" cy="4844265"/>
          </a:xfrm>
          <a:prstGeom prst="rect">
            <a:avLst/>
          </a:prstGeom>
        </p:spPr>
      </p:pic>
      <p:pic>
        <p:nvPicPr>
          <p:cNvPr id="9" name="HandyVocab-Drinks 5.wav">
            <a:hlinkClick r:id="" action="ppaction://media"/>
          </p:cNvPr>
          <p:cNvPicPr>
            <a:picLocks noRot="1" noChangeAspect="1"/>
          </p:cNvPicPr>
          <p:nvPr>
            <a:wavAudioFile r:embed="rId1" name="HandyVocab-Drinks 5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Tea for two by naama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3428992" y="214290"/>
            <a:ext cx="3000396" cy="1071570"/>
          </a:xfrm>
          <a:prstGeom prst="wedgeRoundRectCallout">
            <a:avLst>
              <a:gd name="adj1" fmla="val 36116"/>
              <a:gd name="adj2" fmla="val 17532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Tee</a:t>
            </a: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Tea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68758" y="785794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57884" y="785794"/>
            <a:ext cx="2879237" cy="4844265"/>
          </a:xfrm>
          <a:prstGeom prst="rect">
            <a:avLst/>
          </a:prstGeom>
        </p:spPr>
      </p:pic>
      <p:pic>
        <p:nvPicPr>
          <p:cNvPr id="9" name="HandyVocab-Drinks 6.wav">
            <a:hlinkClick r:id="" action="ppaction://media"/>
          </p:cNvPr>
          <p:cNvPicPr>
            <a:picLocks noRot="1" noChangeAspect="1"/>
          </p:cNvPicPr>
          <p:nvPr>
            <a:wavAudioFile r:embed="rId1" name="HandyVocab-Drinks 6.wav"/>
          </p:nvPr>
        </p:nvPicPr>
        <p:blipFill>
          <a:blip r:embed="rId6" cstate="screen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5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offee smells like freshly ground heaven.  ~Jessi Lane Adams by *MizzEl*~Elly*on~Holiday!*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4643438" y="428604"/>
            <a:ext cx="4071966" cy="1071570"/>
          </a:xfrm>
          <a:prstGeom prst="wedgeRoundRectCallout">
            <a:avLst>
              <a:gd name="adj1" fmla="val 22700"/>
              <a:gd name="adj2" fmla="val 12199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Kaffee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Coffee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86480" y="1714488"/>
            <a:ext cx="2296891" cy="3864478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86512" y="1714488"/>
            <a:ext cx="2296891" cy="3864478"/>
          </a:xfrm>
          <a:prstGeom prst="rect">
            <a:avLst/>
          </a:prstGeom>
        </p:spPr>
      </p:pic>
      <p:pic>
        <p:nvPicPr>
          <p:cNvPr id="9" name="HandyVocab-Drinks 7.wav">
            <a:hlinkClick r:id="" action="ppaction://media"/>
          </p:cNvPr>
          <p:cNvPicPr>
            <a:picLocks noRot="1" noChangeAspect="1"/>
          </p:cNvPicPr>
          <p:nvPr>
            <a:wavAudioFile r:embed="rId1" name="HandyVocab-Drinks 7.wav"/>
          </p:nvPr>
        </p:nvPicPr>
        <p:blipFill>
          <a:blip r:embed="rId6" cstate="screen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ot Chocolate, Red Roaster cafe, St James' Street, Brighton by Stepheye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Hot chocolate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57232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857232"/>
            <a:ext cx="2879237" cy="4844265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4357686" y="3786190"/>
            <a:ext cx="4357718" cy="1643074"/>
          </a:xfrm>
          <a:prstGeom prst="wedgeRoundRectCallout">
            <a:avLst>
              <a:gd name="adj1" fmla="val -88344"/>
              <a:gd name="adj2" fmla="val -1987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heiße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Schokolade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9" name="HandyVocab-Drinks 8.wav">
            <a:hlinkClick r:id="" action="ppaction://media"/>
          </p:cNvPr>
          <p:cNvPicPr>
            <a:picLocks noRot="1" noChangeAspect="1"/>
          </p:cNvPicPr>
          <p:nvPr>
            <a:wavAudioFile r:embed="rId1" name="HandyVocab-Drinks 8.wav"/>
          </p:nvPr>
        </p:nvPicPr>
        <p:blipFill>
          <a:blip r:embed="rId6" cstate="screen"/>
          <a:stretch>
            <a:fillRect/>
          </a:stretch>
        </p:blipFill>
        <p:spPr>
          <a:xfrm>
            <a:off x="8358214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A Glass of Coca-Cola at Hotel Bar by xxx Rock Tub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785786" y="785794"/>
            <a:ext cx="3143272" cy="1071570"/>
          </a:xfrm>
          <a:prstGeom prst="wedgeRoundRectCallout">
            <a:avLst>
              <a:gd name="adj1" fmla="val 86008"/>
              <a:gd name="adj2" fmla="val 5444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Cola</a:t>
            </a: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Cola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421839" flipH="1">
            <a:off x="5523157" y="-46459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421839" flipH="1">
            <a:off x="5512283" y="-46459"/>
            <a:ext cx="2879237" cy="4844265"/>
          </a:xfrm>
          <a:prstGeom prst="rect">
            <a:avLst/>
          </a:prstGeom>
        </p:spPr>
      </p:pic>
      <p:pic>
        <p:nvPicPr>
          <p:cNvPr id="9" name="HandyVocab-Drinks 9.wav">
            <a:hlinkClick r:id="" action="ppaction://media"/>
          </p:cNvPr>
          <p:cNvPicPr>
            <a:picLocks noRot="1" noChangeAspect="1"/>
          </p:cNvPicPr>
          <p:nvPr>
            <a:wavAudioFile r:embed="rId1" name="HandyVocab-Drinks 9.wav"/>
          </p:nvPr>
        </p:nvPicPr>
        <p:blipFill>
          <a:blip r:embed="rId6" cstate="screen"/>
          <a:stretch>
            <a:fillRect/>
          </a:stretch>
        </p:blipFill>
        <p:spPr>
          <a:xfrm>
            <a:off x="8358214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84</Words>
  <Application>Microsoft Office PowerPoint</Application>
  <PresentationFormat>On-screen Show (4:3)</PresentationFormat>
  <Paragraphs>27</Paragraphs>
  <Slides>15</Slides>
  <Notes>0</Notes>
  <HiddenSlides>0</HiddenSlides>
  <MMClips>16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Handy Food Vocab 6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Vocab – Food</dc:title>
  <dc:creator>David Wilson</dc:creator>
  <cp:lastModifiedBy>David Wilson</cp:lastModifiedBy>
  <cp:revision>27</cp:revision>
  <dcterms:created xsi:type="dcterms:W3CDTF">2009-08-11T13:47:42Z</dcterms:created>
  <dcterms:modified xsi:type="dcterms:W3CDTF">2010-03-10T10:34:59Z</dcterms:modified>
</cp:coreProperties>
</file>