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594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6823D-E4F1-47E8-B8A0-85D123B83E11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F889D-28F6-4C7D-A26E-398B5491B7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6823D-E4F1-47E8-B8A0-85D123B83E11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F889D-28F6-4C7D-A26E-398B5491B7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6823D-E4F1-47E8-B8A0-85D123B83E11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F889D-28F6-4C7D-A26E-398B5491B7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6823D-E4F1-47E8-B8A0-85D123B83E11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F889D-28F6-4C7D-A26E-398B5491B7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6823D-E4F1-47E8-B8A0-85D123B83E11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F889D-28F6-4C7D-A26E-398B5491B7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6823D-E4F1-47E8-B8A0-85D123B83E11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F889D-28F6-4C7D-A26E-398B5491B7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6823D-E4F1-47E8-B8A0-85D123B83E11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F889D-28F6-4C7D-A26E-398B5491B7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6823D-E4F1-47E8-B8A0-85D123B83E11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F889D-28F6-4C7D-A26E-398B5491B7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6823D-E4F1-47E8-B8A0-85D123B83E11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F889D-28F6-4C7D-A26E-398B5491B7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6823D-E4F1-47E8-B8A0-85D123B83E11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F889D-28F6-4C7D-A26E-398B5491B7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6823D-E4F1-47E8-B8A0-85D123B83E11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F889D-28F6-4C7D-A26E-398B5491B7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6823D-E4F1-47E8-B8A0-85D123B83E11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F889D-28F6-4C7D-A26E-398B5491B7A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audio" Target="../media/audio13.wav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audio" Target="../media/audio12.wav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7200" dirty="0" smtClean="0"/>
              <a:t>Handy </a:t>
            </a:r>
            <a:r>
              <a:rPr lang="en-GB" sz="7200" dirty="0" smtClean="0"/>
              <a:t>Food Vocab 7</a:t>
            </a:r>
            <a:endParaRPr lang="en-GB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Food Adjectives with the Angry Family</a:t>
            </a:r>
            <a:endParaRPr lang="en-GB" sz="40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lax seed crackers by papertygr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1357290" y="357166"/>
            <a:ext cx="1928826" cy="1214446"/>
          </a:xfrm>
          <a:prstGeom prst="wedgeRoundRectCallout">
            <a:avLst>
              <a:gd name="adj1" fmla="val 41420"/>
              <a:gd name="adj2" fmla="val 13703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fad</a:t>
            </a:r>
            <a:endParaRPr lang="en-GB" sz="6000" b="1" dirty="0">
              <a:solidFill>
                <a:schemeClr val="tx1"/>
              </a:solidFill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bland</a:t>
            </a: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25552" y="785794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14678" y="785794"/>
            <a:ext cx="2879237" cy="4844265"/>
          </a:xfrm>
          <a:prstGeom prst="rect">
            <a:avLst/>
          </a:prstGeom>
        </p:spPr>
      </p:pic>
      <p:pic>
        <p:nvPicPr>
          <p:cNvPr id="9" name="HandyVocab-FoodAdjectives 10.wav">
            <a:hlinkClick r:id="" action="ppaction://media"/>
          </p:cNvPr>
          <p:cNvPicPr>
            <a:picLocks noRot="1" noChangeAspect="1"/>
          </p:cNvPicPr>
          <p:nvPr>
            <a:wavAudioFile r:embed="rId1" name="HandyVocab-FoodAdjectives 10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nterior - Dora's Mexican restaurant by Scorpions and Centaur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571868" y="500042"/>
            <a:ext cx="4572032" cy="3714776"/>
          </a:xfrm>
          <a:prstGeom prst="wedgeRoundRectCallout">
            <a:avLst>
              <a:gd name="adj1" fmla="val -57725"/>
              <a:gd name="adj2" fmla="val 7073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Now you know all the words for food, you should practice them, or I’ll eat you!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8032" y="928670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928671"/>
            <a:ext cx="2879237" cy="4844263"/>
          </a:xfrm>
          <a:prstGeom prst="rect">
            <a:avLst/>
          </a:prstGeom>
        </p:spPr>
      </p:pic>
      <p:pic>
        <p:nvPicPr>
          <p:cNvPr id="6" name="HandyVocab-FoodAdjectives 11.wav">
            <a:hlinkClick r:id="" action="ppaction://media"/>
          </p:cNvPr>
          <p:cNvPicPr>
            <a:picLocks noRot="1" noChangeAspect="1"/>
          </p:cNvPicPr>
          <p:nvPr>
            <a:wavAudioFile r:embed="rId1" name="HandyVocab-FoodAdjectives 11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8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nterior - Dora's Mexican restaurant by Scorpions and Centaur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571868" y="785794"/>
            <a:ext cx="4572032" cy="2857520"/>
          </a:xfrm>
          <a:prstGeom prst="wedgeRoundRectCallout">
            <a:avLst>
              <a:gd name="adj1" fmla="val -57725"/>
              <a:gd name="adj2" fmla="val 7073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I am still Mr Angry and Confused Wolfman. I’m full, and my meal was…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8032" y="928670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928671"/>
            <a:ext cx="2879237" cy="4844263"/>
          </a:xfrm>
          <a:prstGeom prst="rect">
            <a:avLst/>
          </a:prstGeom>
        </p:spPr>
      </p:pic>
      <p:pic>
        <p:nvPicPr>
          <p:cNvPr id="6" name="HandyVocab-FoodAdjectives 2.wav">
            <a:hlinkClick r:id="" action="ppaction://media"/>
          </p:cNvPr>
          <p:cNvPicPr>
            <a:picLocks noRot="1" noChangeAspect="1"/>
          </p:cNvPicPr>
          <p:nvPr>
            <a:wavAudioFile r:embed="rId1" name="HandyVocab-FoodAdjectives 2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14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time for some ice cream :-) by MrTopf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571868" y="1785926"/>
            <a:ext cx="2643206" cy="1071570"/>
          </a:xfrm>
          <a:prstGeom prst="wedgeRoundRectCallout">
            <a:avLst>
              <a:gd name="adj1" fmla="val -66803"/>
              <a:gd name="adj2" fmla="val 11814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lecker</a:t>
            </a: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delicious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642918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642918"/>
            <a:ext cx="2879237" cy="4844265"/>
          </a:xfrm>
          <a:prstGeom prst="rect">
            <a:avLst/>
          </a:prstGeom>
        </p:spPr>
      </p:pic>
      <p:pic>
        <p:nvPicPr>
          <p:cNvPr id="9" name="HandyVocab-FoodAdjectives 3.wav">
            <a:hlinkClick r:id="" action="ppaction://media"/>
          </p:cNvPr>
          <p:cNvPicPr>
            <a:picLocks noRot="1" noChangeAspect="1"/>
          </p:cNvPicPr>
          <p:nvPr>
            <a:wavAudioFile r:embed="rId1" name="HandyVocab-FoodAdjectives 3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Sprouts by Another Pint Please...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2857488" y="357166"/>
            <a:ext cx="3143272" cy="1214446"/>
          </a:xfrm>
          <a:prstGeom prst="wedgeRoundRectCallout">
            <a:avLst>
              <a:gd name="adj1" fmla="val 47801"/>
              <a:gd name="adj2" fmla="val 19814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ekelhaft</a:t>
            </a: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disgusting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97320" y="714356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714356"/>
            <a:ext cx="2879237" cy="4844265"/>
          </a:xfrm>
          <a:prstGeom prst="rect">
            <a:avLst/>
          </a:prstGeom>
        </p:spPr>
      </p:pic>
      <p:pic>
        <p:nvPicPr>
          <p:cNvPr id="9" name="HandyVocab-FoodAdjectives 4.wav">
            <a:hlinkClick r:id="" action="ppaction://media"/>
          </p:cNvPr>
          <p:cNvPicPr>
            <a:picLocks noRot="1" noChangeAspect="1"/>
          </p:cNvPicPr>
          <p:nvPr>
            <a:wavAudioFile r:embed="rId1" name="HandyVocab-FoodAdjectives 4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Yummy fruit salad. by lori05871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healthy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>
            <a:off x="850512" y="-1196852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>
            <a:off x="839607" y="-1196852"/>
            <a:ext cx="2879237" cy="484426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5286380" y="285728"/>
            <a:ext cx="3500462" cy="1500198"/>
          </a:xfrm>
          <a:prstGeom prst="wedgeRoundRectCallout">
            <a:avLst>
              <a:gd name="adj1" fmla="val -97132"/>
              <a:gd name="adj2" fmla="val 883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gesund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9" name="HandyVocab-FoodAdjectives 5.wav">
            <a:hlinkClick r:id="" action="ppaction://media"/>
          </p:cNvPr>
          <p:cNvPicPr>
            <a:picLocks noRot="1" noChangeAspect="1"/>
          </p:cNvPicPr>
          <p:nvPr>
            <a:wavAudioFile r:embed="rId1" name="HandyVocab-FoodAdjectives 5.wav"/>
          </p:nvPr>
        </p:nvPicPr>
        <p:blipFill>
          <a:blip r:embed="rId6" cstate="screen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Now that's what a hamburger's all about! by jakerom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fattening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0"/>
            <a:ext cx="2879237" cy="484426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3071802" y="500042"/>
            <a:ext cx="4857784" cy="1143008"/>
          </a:xfrm>
          <a:prstGeom prst="wedgeRoundRectCallout">
            <a:avLst>
              <a:gd name="adj1" fmla="val -59946"/>
              <a:gd name="adj2" fmla="val 13773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dick </a:t>
            </a:r>
            <a:r>
              <a:rPr lang="en-GB" sz="6000" b="1" dirty="0" err="1" smtClean="0">
                <a:solidFill>
                  <a:schemeClr val="tx1"/>
                </a:solidFill>
              </a:rPr>
              <a:t>machend</a:t>
            </a:r>
          </a:p>
        </p:txBody>
      </p:sp>
      <p:pic>
        <p:nvPicPr>
          <p:cNvPr id="9" name="HandyVocab-FoodAdjectives 6.wav">
            <a:hlinkClick r:id="" action="ppaction://media"/>
          </p:cNvPr>
          <p:cNvPicPr>
            <a:picLocks noRot="1" noChangeAspect="1"/>
          </p:cNvPicPr>
          <p:nvPr>
            <a:wavAudioFile r:embed="rId1" name="HandyVocab-FoodAdjectives 6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ugar by Uwe Hermann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000364" y="571480"/>
            <a:ext cx="2071702" cy="1214446"/>
          </a:xfrm>
          <a:prstGeom prst="wedgeRoundRectCallout">
            <a:avLst>
              <a:gd name="adj1" fmla="val 97488"/>
              <a:gd name="adj2" fmla="val 926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süß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sweet</a:t>
            </a: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6132761" y="785794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6121919" y="785794"/>
            <a:ext cx="2879237" cy="4844265"/>
          </a:xfrm>
          <a:prstGeom prst="rect">
            <a:avLst/>
          </a:prstGeom>
        </p:spPr>
      </p:pic>
      <p:pic>
        <p:nvPicPr>
          <p:cNvPr id="9" name="HandyVocab-FoodAdjectives 7.wav">
            <a:hlinkClick r:id="" action="ppaction://media"/>
          </p:cNvPr>
          <p:cNvPicPr>
            <a:picLocks noRot="1" noChangeAspect="1"/>
          </p:cNvPicPr>
          <p:nvPr>
            <a:wavAudioFile r:embed="rId1" name="HandyVocab-FoodAdjectives 7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Wild Rice Soup (Recipe) by Ruthieki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4572000" y="500042"/>
            <a:ext cx="3643338" cy="1285884"/>
          </a:xfrm>
          <a:prstGeom prst="wedgeRoundRectCallout">
            <a:avLst>
              <a:gd name="adj1" fmla="val -64477"/>
              <a:gd name="adj2" fmla="val -715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herzhaft</a:t>
            </a: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savoury</a:t>
            </a: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636166" y="-1196852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625292" y="-1196852"/>
            <a:ext cx="2879237" cy="4844265"/>
          </a:xfrm>
          <a:prstGeom prst="rect">
            <a:avLst/>
          </a:prstGeom>
        </p:spPr>
      </p:pic>
      <p:pic>
        <p:nvPicPr>
          <p:cNvPr id="9" name="HandyVocab-FoodAdjectives 8.wav">
            <a:hlinkClick r:id="" action="ppaction://media"/>
          </p:cNvPr>
          <p:cNvPicPr>
            <a:picLocks noRot="1" noChangeAspect="1"/>
          </p:cNvPicPr>
          <p:nvPr>
            <a:wavAudioFile r:embed="rId1" name="HandyVocab-FoodAdjectives 8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Spicy by doozzl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642910" y="428604"/>
            <a:ext cx="2786082" cy="1214446"/>
          </a:xfrm>
          <a:prstGeom prst="wedgeRoundRectCallout">
            <a:avLst>
              <a:gd name="adj1" fmla="val 44839"/>
              <a:gd name="adj2" fmla="val 12857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würzig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spicy</a:t>
            </a: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25552" y="714356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14678" y="714356"/>
            <a:ext cx="2879237" cy="4844265"/>
          </a:xfrm>
          <a:prstGeom prst="rect">
            <a:avLst/>
          </a:prstGeom>
        </p:spPr>
      </p:pic>
      <p:pic>
        <p:nvPicPr>
          <p:cNvPr id="9" name="HandyVocab-FoodAdjectives 9.wav">
            <a:hlinkClick r:id="" action="ppaction://media"/>
          </p:cNvPr>
          <p:cNvPicPr>
            <a:picLocks noRot="1" noChangeAspect="1"/>
          </p:cNvPicPr>
          <p:nvPr>
            <a:wavAudioFile r:embed="rId1" name="HandyVocab-FoodAdjectives 9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67</Words>
  <Application>Microsoft Office PowerPoint</Application>
  <PresentationFormat>On-screen Show (4:3)</PresentationFormat>
  <Paragraphs>21</Paragraphs>
  <Slides>12</Slides>
  <Notes>0</Notes>
  <HiddenSlides>0</HiddenSlides>
  <MMClips>13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Handy Food Vocab 7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Vocab – Food</dc:title>
  <dc:creator>David Wilson</dc:creator>
  <cp:lastModifiedBy>David Wilson</cp:lastModifiedBy>
  <cp:revision>25</cp:revision>
  <dcterms:created xsi:type="dcterms:W3CDTF">2009-08-11T14:37:47Z</dcterms:created>
  <dcterms:modified xsi:type="dcterms:W3CDTF">2010-03-10T10:45:00Z</dcterms:modified>
</cp:coreProperties>
</file>