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74" r:id="rId6"/>
    <p:sldId id="268" r:id="rId7"/>
    <p:sldId id="260" r:id="rId8"/>
    <p:sldId id="261" r:id="rId9"/>
    <p:sldId id="262" r:id="rId10"/>
    <p:sldId id="263" r:id="rId11"/>
    <p:sldId id="264" r:id="rId12"/>
    <p:sldId id="276" r:id="rId13"/>
    <p:sldId id="277" r:id="rId14"/>
    <p:sldId id="266" r:id="rId15"/>
    <p:sldId id="275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48" d="100"/>
          <a:sy n="48" d="100"/>
        </p:scale>
        <p:origin x="-1200" y="-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audio17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audio" Target="../media/audio16.wav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3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4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Holiday Vocab 1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Holidays</a:t>
            </a:r>
          </a:p>
          <a:p>
            <a:r>
              <a:rPr lang="en-GB" sz="4400" dirty="0" smtClean="0"/>
              <a:t>with the Wandering Spanish Omelette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unny by Ken Curtis."/>
          <p:cNvPicPr>
            <a:picLocks noChangeAspect="1" noChangeArrowheads="1"/>
          </p:cNvPicPr>
          <p:nvPr/>
        </p:nvPicPr>
        <p:blipFill>
          <a:blip r:embed="rId3" cstate="print"/>
          <a:srcRect t="240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Easter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500562" y="500042"/>
            <a:ext cx="4143404" cy="1214470"/>
          </a:xfrm>
          <a:prstGeom prst="wedgeRoundRectCallout">
            <a:avLst>
              <a:gd name="adj1" fmla="val -38197"/>
              <a:gd name="adj2" fmla="val 1577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an </a:t>
            </a:r>
            <a:r>
              <a:rPr lang="en-GB" sz="6000" b="1" dirty="0" err="1" smtClean="0">
                <a:solidFill>
                  <a:schemeClr val="tx1"/>
                </a:solidFill>
              </a:rPr>
              <a:t>Ostern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10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_MG_5985 by jepoycambo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424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New Year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71472" y="4071942"/>
            <a:ext cx="4429156" cy="1214470"/>
          </a:xfrm>
          <a:prstGeom prst="wedgeRoundRectCallout">
            <a:avLst>
              <a:gd name="adj1" fmla="val -8873"/>
              <a:gd name="adj2" fmla="val -1245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an </a:t>
            </a:r>
            <a:r>
              <a:rPr lang="en-GB" sz="6000" b="1" dirty="0" err="1" smtClean="0">
                <a:solidFill>
                  <a:schemeClr val="tx1"/>
                </a:solidFill>
              </a:rPr>
              <a:t>Neujahr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11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ce climbing on Mt. Rainier by Erik Charlto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98017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the bank holiday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500042"/>
            <a:ext cx="4357718" cy="1714536"/>
          </a:xfrm>
          <a:prstGeom prst="wedgeRoundRectCallout">
            <a:avLst>
              <a:gd name="adj1" fmla="val 46975"/>
              <a:gd name="adj2" fmla="val 7210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am </a:t>
            </a:r>
            <a:r>
              <a:rPr lang="en-GB" sz="6000" b="1" dirty="0" err="1" smtClean="0">
                <a:solidFill>
                  <a:schemeClr val="tx1"/>
                </a:solidFill>
              </a:rPr>
              <a:t>Feiertag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12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urnside Church, Wairarapa, New Zealand, 10 December 2005 by PhillipC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16754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</a:t>
            </a:r>
            <a:r>
              <a:rPr lang="en-GB" sz="3600" b="1" smtClean="0">
                <a:solidFill>
                  <a:schemeClr val="tx1"/>
                </a:solidFill>
              </a:rPr>
              <a:t>my saint’s </a:t>
            </a:r>
            <a:r>
              <a:rPr lang="en-GB" sz="3600" b="1" dirty="0" smtClean="0">
                <a:solidFill>
                  <a:schemeClr val="tx1"/>
                </a:solidFill>
              </a:rPr>
              <a:t>d</a:t>
            </a:r>
            <a:r>
              <a:rPr lang="en-GB" sz="3600" b="1" smtClean="0">
                <a:solidFill>
                  <a:schemeClr val="tx1"/>
                </a:solidFill>
              </a:rPr>
              <a:t>ay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57224" y="357166"/>
            <a:ext cx="4643470" cy="1857388"/>
          </a:xfrm>
          <a:prstGeom prst="wedgeRoundRectCallout">
            <a:avLst>
              <a:gd name="adj1" fmla="val 68519"/>
              <a:gd name="adj2" fmla="val 17517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an </a:t>
            </a:r>
            <a:r>
              <a:rPr lang="en-GB" sz="6000" b="1" dirty="0" err="1" smtClean="0">
                <a:solidFill>
                  <a:schemeClr val="tx1"/>
                </a:solidFill>
              </a:rPr>
              <a:t>meinem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Namenstag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13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wdr.de/themen/freizeit/brauchtum/karneval_2009/elfter_im_elften/_img/koeln/_img/koeln02_02_400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71406" y="142852"/>
            <a:ext cx="4786346" cy="1214470"/>
          </a:xfrm>
          <a:prstGeom prst="wedgeRoundRectCallout">
            <a:avLst>
              <a:gd name="adj1" fmla="val 34449"/>
              <a:gd name="adj2" fmla="val 8854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an </a:t>
            </a:r>
            <a:r>
              <a:rPr lang="en-GB" sz="6000" b="1" dirty="0" err="1" smtClean="0">
                <a:solidFill>
                  <a:schemeClr val="tx1"/>
                </a:solidFill>
              </a:rPr>
              <a:t>Karneval</a:t>
            </a:r>
            <a:endParaRPr lang="en-GB" sz="6000" b="1" dirty="0">
              <a:solidFill>
                <a:schemeClr val="tx1"/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</a:t>
            </a:r>
            <a:r>
              <a:rPr lang="en-GB" sz="3600" b="1" dirty="0" err="1" smtClean="0">
                <a:solidFill>
                  <a:schemeClr val="tx1"/>
                </a:solidFill>
              </a:rPr>
              <a:t>Karneval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14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Vintage Luggage Parmiters Antiques Southsea Redux by geishaboy500."/>
          <p:cNvPicPr>
            <a:picLocks noChangeAspect="1" noChangeArrowheads="1"/>
          </p:cNvPicPr>
          <p:nvPr/>
        </p:nvPicPr>
        <p:blipFill>
          <a:blip r:embed="rId3" cstate="print"/>
          <a:srcRect t="45793" r="3760" b="64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214546" y="500042"/>
            <a:ext cx="6429420" cy="1143008"/>
          </a:xfrm>
          <a:prstGeom prst="wedgeRoundRectCallout">
            <a:avLst>
              <a:gd name="adj1" fmla="val 22361"/>
              <a:gd name="adj2" fmla="val 17527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Speaking of holidays, I’m off.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HolidatVocab1-Holidays 15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67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bunny by Ken Curtis."/>
          <p:cNvPicPr>
            <a:picLocks noChangeAspect="1" noChangeArrowheads="1"/>
          </p:cNvPicPr>
          <p:nvPr/>
        </p:nvPicPr>
        <p:blipFill>
          <a:blip r:embed="rId4" cstate="print"/>
          <a:srcRect t="240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Vintage Luggage Parmiters Antiques Southsea Redux by geishaboy500."/>
          <p:cNvPicPr>
            <a:picLocks noChangeAspect="1" noChangeArrowheads="1"/>
          </p:cNvPicPr>
          <p:nvPr/>
        </p:nvPicPr>
        <p:blipFill>
          <a:blip r:embed="rId3" cstate="print"/>
          <a:srcRect t="45793" r="3760" b="64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357166"/>
            <a:ext cx="6429420" cy="1857388"/>
          </a:xfrm>
          <a:prstGeom prst="wedgeRoundRectCallout">
            <a:avLst>
              <a:gd name="adj1" fmla="val 30657"/>
              <a:gd name="adj2" fmla="val 1336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Hello. I am the Wandering Spanish Omelette, and I really love…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HolidatVocab1-Holidays 2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ello, world by oska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travelling and…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000496" y="500042"/>
            <a:ext cx="3786214" cy="1785950"/>
          </a:xfrm>
          <a:prstGeom prst="wedgeRoundRectCallout">
            <a:avLst>
              <a:gd name="adj1" fmla="val -145898"/>
              <a:gd name="adj2" fmla="val -5334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Reisen</a:t>
            </a:r>
            <a:r>
              <a:rPr lang="en-GB" sz="6000" b="1" dirty="0" smtClean="0">
                <a:solidFill>
                  <a:schemeClr val="tx1"/>
                </a:solidFill>
              </a:rPr>
              <a:t> und…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3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appy Holidays from me and this dog by Zach Klein."/>
          <p:cNvPicPr>
            <a:picLocks noChangeAspect="1" noChangeArrowheads="1"/>
          </p:cNvPicPr>
          <p:nvPr/>
        </p:nvPicPr>
        <p:blipFill>
          <a:blip r:embed="rId3" cstate="print"/>
          <a:srcRect t="5634" b="422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holidays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643570" y="357166"/>
            <a:ext cx="3143302" cy="1214470"/>
          </a:xfrm>
          <a:prstGeom prst="wedgeRoundRectCallout">
            <a:avLst>
              <a:gd name="adj1" fmla="val 60375"/>
              <a:gd name="adj2" fmla="val 9566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Urlaub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HandyHolidatVocab1-Holidays 4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Vintage Luggage Parmiters Antiques Southsea Redux by geishaboy500."/>
          <p:cNvPicPr>
            <a:picLocks noChangeAspect="1" noChangeArrowheads="1"/>
          </p:cNvPicPr>
          <p:nvPr/>
        </p:nvPicPr>
        <p:blipFill>
          <a:blip r:embed="rId3" cstate="print"/>
          <a:srcRect t="45793" r="3760" b="64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1000108"/>
            <a:ext cx="6429420" cy="1214446"/>
          </a:xfrm>
          <a:prstGeom prst="wedgeRoundRectCallout">
            <a:avLst>
              <a:gd name="adj1" fmla="val 30657"/>
              <a:gd name="adj2" fmla="val 1336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really love going away…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HolidatVocab1-Holidays 5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oliday shelves by nightthre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Christmas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214678" y="500042"/>
            <a:ext cx="5857884" cy="1214470"/>
          </a:xfrm>
          <a:prstGeom prst="wedgeRoundRectCallout">
            <a:avLst>
              <a:gd name="adj1" fmla="val -43207"/>
              <a:gd name="adj2" fmla="val 7688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an </a:t>
            </a:r>
            <a:r>
              <a:rPr lang="en-GB" sz="6000" b="1" dirty="0" err="1" smtClean="0">
                <a:solidFill>
                  <a:schemeClr val="tx1"/>
                </a:solidFill>
              </a:rPr>
              <a:t>Weihnachten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6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rthday hat! by r e n a t a."/>
          <p:cNvPicPr>
            <a:picLocks noChangeAspect="1" noChangeArrowheads="1"/>
          </p:cNvPicPr>
          <p:nvPr/>
        </p:nvPicPr>
        <p:blipFill>
          <a:blip r:embed="rId3" cstate="print"/>
          <a:srcRect l="4348" t="30406" r="2899" b="232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my birthday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143372" y="928670"/>
            <a:ext cx="4876476" cy="1643074"/>
          </a:xfrm>
          <a:prstGeom prst="wedgeRoundRectCallout">
            <a:avLst>
              <a:gd name="adj1" fmla="val -46937"/>
              <a:gd name="adj2" fmla="val 16623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an </a:t>
            </a:r>
            <a:r>
              <a:rPr lang="en-GB" sz="6000" b="1" dirty="0" err="1" smtClean="0">
                <a:solidFill>
                  <a:schemeClr val="tx1"/>
                </a:solidFill>
              </a:rPr>
              <a:t>meinem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Geburtstag</a:t>
            </a:r>
            <a:r>
              <a:rPr lang="en-GB" sz="6000" b="1" dirty="0" smtClean="0">
                <a:solidFill>
                  <a:schemeClr val="tx1"/>
                </a:solidFill>
              </a:rPr>
              <a:t>  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7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ummer Solstice by paalia."/>
          <p:cNvPicPr>
            <a:picLocks noChangeAspect="1" noChangeArrowheads="1"/>
          </p:cNvPicPr>
          <p:nvPr/>
        </p:nvPicPr>
        <p:blipFill>
          <a:blip r:embed="rId3" cstate="print"/>
          <a:srcRect l="12586"/>
          <a:stretch>
            <a:fillRect/>
          </a:stretch>
        </p:blipFill>
        <p:spPr bwMode="auto">
          <a:xfrm>
            <a:off x="0" y="0"/>
            <a:ext cx="9144000" cy="5857892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the summer holiday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357166"/>
            <a:ext cx="5286412" cy="1785950"/>
          </a:xfrm>
          <a:prstGeom prst="wedgeRoundRectCallout">
            <a:avLst>
              <a:gd name="adj1" fmla="val 78147"/>
              <a:gd name="adj2" fmla="val 3010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in den </a:t>
            </a:r>
            <a:r>
              <a:rPr lang="en-GB" sz="6000" b="1" dirty="0" err="1" smtClean="0">
                <a:solidFill>
                  <a:schemeClr val="tx1"/>
                </a:solidFill>
              </a:rPr>
              <a:t>Sommerferien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8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irst snow by marfis75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 the winter holiday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85720" y="2571744"/>
            <a:ext cx="5072098" cy="1714512"/>
          </a:xfrm>
          <a:prstGeom prst="wedgeRoundRectCallout">
            <a:avLst>
              <a:gd name="adj1" fmla="val 72892"/>
              <a:gd name="adj2" fmla="val -15117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in den </a:t>
            </a:r>
            <a:r>
              <a:rPr lang="en-GB" sz="6000" b="1" dirty="0" err="1" smtClean="0">
                <a:solidFill>
                  <a:schemeClr val="tx1"/>
                </a:solidFill>
              </a:rPr>
              <a:t>Winterferien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1-Holidays 9.wav">
            <a:hlinkClick r:id="" action="ppaction://media"/>
          </p:cNvPr>
          <p:cNvPicPr>
            <a:picLocks noRot="1" noChangeAspect="1"/>
          </p:cNvPicPr>
          <p:nvPr>
            <a:wavAudioFile r:embed="rId1" name="HandyHolidatVocab1-Holidays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99</Words>
  <Application>Microsoft Office PowerPoint</Application>
  <PresentationFormat>On-screen Show (4:3)</PresentationFormat>
  <Paragraphs>29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Holiday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66</cp:revision>
  <dcterms:created xsi:type="dcterms:W3CDTF">2010-04-08T11:39:41Z</dcterms:created>
  <dcterms:modified xsi:type="dcterms:W3CDTF">2010-06-09T15:23:43Z</dcterms:modified>
</cp:coreProperties>
</file>