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74" r:id="rId5"/>
    <p:sldId id="259" r:id="rId6"/>
    <p:sldId id="270" r:id="rId7"/>
    <p:sldId id="260" r:id="rId8"/>
    <p:sldId id="262" r:id="rId9"/>
    <p:sldId id="264" r:id="rId10"/>
    <p:sldId id="265" r:id="rId11"/>
    <p:sldId id="267" r:id="rId12"/>
    <p:sldId id="276" r:id="rId13"/>
    <p:sldId id="280" r:id="rId14"/>
    <p:sldId id="281" r:id="rId15"/>
    <p:sldId id="277" r:id="rId16"/>
    <p:sldId id="269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18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7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5" Type="http://schemas.openxmlformats.org/officeDocument/2006/relationships/image" Target="../media/image3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6.jpe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Holidays Vocab 2</a:t>
            </a:r>
            <a:endParaRPr lang="en-GB" sz="6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Transport</a:t>
            </a:r>
          </a:p>
          <a:p>
            <a:r>
              <a:rPr lang="en-GB" sz="4400" dirty="0" smtClean="0"/>
              <a:t>with the Wandering Spanish Omelette</a:t>
            </a:r>
          </a:p>
          <a:p>
            <a:endParaRPr lang="en-GB" sz="4400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elicopter final by psiaki."/>
          <p:cNvPicPr>
            <a:picLocks noChangeAspect="1" noChangeArrowheads="1"/>
          </p:cNvPicPr>
          <p:nvPr/>
        </p:nvPicPr>
        <p:blipFill>
          <a:blip r:embed="rId3" cstate="print"/>
          <a:srcRect l="3760" b="385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helicopter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214290"/>
            <a:ext cx="4929222" cy="1643074"/>
          </a:xfrm>
          <a:prstGeom prst="wedgeRoundRectCallout">
            <a:avLst>
              <a:gd name="adj1" fmla="val 28371"/>
              <a:gd name="adj2" fmla="val 8656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Hubschrauber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tVocab2-Transport 10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amble ferry by Mike Cattel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ferry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00034" y="642918"/>
            <a:ext cx="5072098" cy="1214470"/>
          </a:xfrm>
          <a:prstGeom prst="wedgeRoundRectCallout">
            <a:avLst>
              <a:gd name="adj1" fmla="val 12767"/>
              <a:gd name="adj2" fmla="val 1289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Fähre</a:t>
            </a:r>
          </a:p>
        </p:txBody>
      </p:sp>
      <p:pic>
        <p:nvPicPr>
          <p:cNvPr id="5" name="HandyHolidatVocab2-Transport 11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ooden Boat - Sailing - Port Townsend by tiarescott."/>
          <p:cNvPicPr>
            <a:picLocks noChangeAspect="1" noChangeArrowheads="1"/>
          </p:cNvPicPr>
          <p:nvPr/>
        </p:nvPicPr>
        <p:blipFill>
          <a:blip r:embed="rId3" cstate="print"/>
          <a:srcRect t="9394" b="405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ship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714744" y="214290"/>
            <a:ext cx="5143536" cy="1214470"/>
          </a:xfrm>
          <a:prstGeom prst="wedgeRoundRectCallout">
            <a:avLst>
              <a:gd name="adj1" fmla="val -29073"/>
              <a:gd name="adj2" fmla="val 2136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Schiff</a:t>
            </a:r>
          </a:p>
        </p:txBody>
      </p:sp>
      <p:pic>
        <p:nvPicPr>
          <p:cNvPr id="5" name="HandyHolidatVocab2-Transport 12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ram number 15, Nowa Huta by soylentgreen23."/>
          <p:cNvPicPr>
            <a:picLocks noChangeAspect="1" noChangeArrowheads="1"/>
          </p:cNvPicPr>
          <p:nvPr/>
        </p:nvPicPr>
        <p:blipFill>
          <a:blip r:embed="rId3" cstate="print"/>
          <a:srcRect t="22172" b="133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tram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071934" y="785794"/>
            <a:ext cx="4643470" cy="1857412"/>
          </a:xfrm>
          <a:prstGeom prst="wedgeRoundRectCallout">
            <a:avLst>
              <a:gd name="adj1" fmla="val -30326"/>
              <a:gd name="adj2" fmla="val 1003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Straßenbahn</a:t>
            </a:r>
          </a:p>
        </p:txBody>
      </p:sp>
      <p:pic>
        <p:nvPicPr>
          <p:cNvPr id="5" name="HandyHolidatVocab2-Transport 13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RW_3941 by tompagene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underground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000332" y="428604"/>
            <a:ext cx="5786510" cy="1357322"/>
          </a:xfrm>
          <a:prstGeom prst="wedgeRoundRectCallout">
            <a:avLst>
              <a:gd name="adj1" fmla="val -37197"/>
              <a:gd name="adj2" fmla="val 998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U-</a:t>
            </a:r>
            <a:r>
              <a:rPr lang="en-GB" sz="6000" b="1" dirty="0" err="1" smtClean="0">
                <a:solidFill>
                  <a:schemeClr val="tx1"/>
                </a:solidFill>
              </a:rPr>
              <a:t>Bahn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tVocab2-Transport 14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 Lego fish on a Lego bicycle by osk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…and by bicycle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143372" y="3786190"/>
            <a:ext cx="4786346" cy="1714512"/>
          </a:xfrm>
          <a:prstGeom prst="wedgeRoundRectCallout">
            <a:avLst>
              <a:gd name="adj1" fmla="val -63934"/>
              <a:gd name="adj2" fmla="val -778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…und </a:t>
            </a:r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Fahrrad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2-Transport 15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agram Map by Loz Flowers."/>
          <p:cNvPicPr>
            <a:picLocks noChangeAspect="1" noChangeArrowheads="1"/>
          </p:cNvPicPr>
          <p:nvPr/>
        </p:nvPicPr>
        <p:blipFill>
          <a:blip r:embed="rId3" cstate="print"/>
          <a:srcRect r="10355"/>
          <a:stretch>
            <a:fillRect/>
          </a:stretch>
        </p:blipFill>
        <p:spPr bwMode="auto">
          <a:xfrm>
            <a:off x="0" y="23810"/>
            <a:ext cx="9144000" cy="683419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0"/>
            <a:ext cx="4643470" cy="4473171"/>
          </a:xfrm>
          <a:prstGeom prst="rect">
            <a:avLst/>
          </a:prstGeom>
        </p:spPr>
      </p:pic>
      <p:pic>
        <p:nvPicPr>
          <p:cNvPr id="9" name="Picture 8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00364" y="4429132"/>
            <a:ext cx="5429288" cy="1500198"/>
          </a:xfrm>
          <a:prstGeom prst="wedgeRoundRectCallout">
            <a:avLst>
              <a:gd name="adj1" fmla="val -61332"/>
              <a:gd name="adj2" fmla="val -16937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They’re all good.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can’t pick a favourite.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HolidatVocab2-Transport 16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1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Traffic Light by masochismtang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are Essentials by Nicholas_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644098" cy="7233074"/>
          </a:xfrm>
          <a:prstGeom prst="rect">
            <a:avLst/>
          </a:prstGeom>
          <a:noFill/>
        </p:spPr>
      </p:pic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214290"/>
            <a:ext cx="4643470" cy="4473171"/>
          </a:xfrm>
          <a:prstGeom prst="rect">
            <a:avLst/>
          </a:prstGeom>
        </p:spPr>
      </p:pic>
      <p:pic>
        <p:nvPicPr>
          <p:cNvPr id="8" name="Picture 7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21429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4857760"/>
            <a:ext cx="6357982" cy="1500198"/>
          </a:xfrm>
          <a:prstGeom prst="wedgeRoundRectCallout">
            <a:avLst>
              <a:gd name="adj1" fmla="val 26520"/>
              <a:gd name="adj2" fmla="val -1572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When you go on holiday you use different forms of…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HolidatVocab2-Transport 2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2.wav"/>
          </p:nvPr>
        </p:nvPicPr>
        <p:blipFill>
          <a:blip r:embed="rId6" cstate="print"/>
          <a:stretch>
            <a:fillRect/>
          </a:stretch>
        </p:blipFill>
        <p:spPr>
          <a:xfrm>
            <a:off x="9358346" y="6858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Traffic Light by masochismtan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Transport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00034" y="2071678"/>
            <a:ext cx="5786478" cy="1214470"/>
          </a:xfrm>
          <a:prstGeom prst="wedgeRoundRectCallout">
            <a:avLst>
              <a:gd name="adj1" fmla="val 66063"/>
              <a:gd name="adj2" fmla="val 12107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Verkehrsmittel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tVocab2-Transport 3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eware of Squirrels :) by Andrey Belenko."/>
          <p:cNvPicPr>
            <a:picLocks noChangeAspect="1" noChangeArrowheads="1"/>
          </p:cNvPicPr>
          <p:nvPr/>
        </p:nvPicPr>
        <p:blipFill>
          <a:blip r:embed="rId3" cstate="print"/>
          <a:srcRect t="4058" r="15232" b="180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0"/>
            <a:ext cx="4643470" cy="4473171"/>
          </a:xfrm>
          <a:prstGeom prst="rect">
            <a:avLst/>
          </a:prstGeom>
        </p:spPr>
      </p:pic>
      <p:pic>
        <p:nvPicPr>
          <p:cNvPr id="9" name="Picture 8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7" y="2643182"/>
            <a:ext cx="4429157" cy="1357322"/>
          </a:xfrm>
          <a:prstGeom prst="wedgeRoundRectCallout">
            <a:avLst>
              <a:gd name="adj1" fmla="val -60700"/>
              <a:gd name="adj2" fmla="val -608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like to travel…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HolidatVocab2-Transport 4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Wheeled School Bus - Right Front by Bill Ward's Brickpil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2881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bus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2928934"/>
            <a:ext cx="4357718" cy="1214470"/>
          </a:xfrm>
          <a:prstGeom prst="wedgeRoundRectCallout">
            <a:avLst>
              <a:gd name="adj1" fmla="val -131650"/>
              <a:gd name="adj2" fmla="val -1314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Bus</a:t>
            </a:r>
          </a:p>
        </p:txBody>
      </p:sp>
      <p:pic>
        <p:nvPicPr>
          <p:cNvPr id="5" name="HandyHolidatVocab2-Transport 5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ego trains by bdu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train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2714620"/>
            <a:ext cx="4357718" cy="1214470"/>
          </a:xfrm>
          <a:prstGeom prst="wedgeRoundRectCallout">
            <a:avLst>
              <a:gd name="adj1" fmla="val 48024"/>
              <a:gd name="adj2" fmla="val -1079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Zug</a:t>
            </a:r>
          </a:p>
        </p:txBody>
      </p:sp>
      <p:pic>
        <p:nvPicPr>
          <p:cNvPr id="5" name="HandyHolidatVocab2-Transport 6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randon's car collection by jencu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car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85720" y="357166"/>
            <a:ext cx="4143404" cy="1571660"/>
          </a:xfrm>
          <a:prstGeom prst="wedgeRoundRectCallout">
            <a:avLst>
              <a:gd name="adj1" fmla="val 37675"/>
              <a:gd name="adj2" fmla="val 11094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Auto</a:t>
            </a:r>
          </a:p>
        </p:txBody>
      </p:sp>
      <p:pic>
        <p:nvPicPr>
          <p:cNvPr id="5" name="HandyHolidatVocab2-Transport 7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[P1010213] The Meeting Place - feet by Tom Anderso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 foot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214290"/>
            <a:ext cx="4071966" cy="1214470"/>
          </a:xfrm>
          <a:prstGeom prst="wedgeRoundRectCallout">
            <a:avLst>
              <a:gd name="adj1" fmla="val -8287"/>
              <a:gd name="adj2" fmla="val 1712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zu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Fuß</a:t>
            </a:r>
          </a:p>
        </p:txBody>
      </p:sp>
      <p:pic>
        <p:nvPicPr>
          <p:cNvPr id="5" name="HandyHolidatVocab2-Transport 8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hadow Study by Alex Cheek."/>
          <p:cNvPicPr>
            <a:picLocks noChangeAspect="1" noChangeArrowheads="1"/>
          </p:cNvPicPr>
          <p:nvPr/>
        </p:nvPicPr>
        <p:blipFill>
          <a:blip r:embed="rId3" cstate="print"/>
          <a:srcRect t="37905" b="12249"/>
          <a:stretch>
            <a:fillRect/>
          </a:stretch>
        </p:blipFill>
        <p:spPr bwMode="auto">
          <a:xfrm>
            <a:off x="0" y="0"/>
            <a:ext cx="9162995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by aeroplane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214290"/>
            <a:ext cx="6715172" cy="1357322"/>
          </a:xfrm>
          <a:prstGeom prst="wedgeRoundRectCallout">
            <a:avLst>
              <a:gd name="adj1" fmla="val 1562"/>
              <a:gd name="adj2" fmla="val 1308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mit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dem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Flugzeug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tVocab2-Transport 9.wav">
            <a:hlinkClick r:id="" action="ppaction://media"/>
          </p:cNvPr>
          <p:cNvPicPr>
            <a:picLocks noRot="1" noChangeAspect="1"/>
          </p:cNvPicPr>
          <p:nvPr>
            <a:wavAudioFile r:embed="rId1" name="HandyHolidatVocab2-Transport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100</Words>
  <Application>Microsoft Office PowerPoint</Application>
  <PresentationFormat>On-screen Show (4:3)</PresentationFormat>
  <Paragraphs>32</Paragraphs>
  <Slides>17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Handy Holidays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50</cp:revision>
  <dcterms:created xsi:type="dcterms:W3CDTF">2010-04-08T11:39:41Z</dcterms:created>
  <dcterms:modified xsi:type="dcterms:W3CDTF">2010-06-09T15:22:24Z</dcterms:modified>
</cp:coreProperties>
</file>